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63" r:id="rId5"/>
    <p:sldId id="259" r:id="rId6"/>
    <p:sldId id="265" r:id="rId7"/>
    <p:sldId id="260" r:id="rId8"/>
    <p:sldId id="262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4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4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3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5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9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09B80-1C95-4228-AEC7-7A3D956070C0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F342-E87C-4CEA-B665-9E4DF72BB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88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ablo-ruiz-picasso.ru/collage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blo-ruiz-picasso.ru/images/works/4004.jpg" TargetMode="External"/><Relationship Id="rId3" Type="http://schemas.openxmlformats.org/officeDocument/2006/relationships/hyperlink" Target="https://get.wallhere.com/photo/space-planets-stars-light-nebula-646876.jpg" TargetMode="External"/><Relationship Id="rId7" Type="http://schemas.openxmlformats.org/officeDocument/2006/relationships/hyperlink" Target="https://upload.wikimedia.org/wikipedia/commons/thumb/f/f7/Doremefasolasido.jpg/800px-Doremefasolasido.jpg" TargetMode="External"/><Relationship Id="rId2" Type="http://schemas.openxmlformats.org/officeDocument/2006/relationships/hyperlink" Target="https://pbs.twimg.com/media/DrGZxmLXcAMIhO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tocollage.ru/img/chto-takoe-collage_01.jpg" TargetMode="External"/><Relationship Id="rId5" Type="http://schemas.openxmlformats.org/officeDocument/2006/relationships/hyperlink" Target="https://i.pinimg.com/originals/7b/5d/b2/7b5db2e585943d7b7c4850d13091491e.jpg" TargetMode="External"/><Relationship Id="rId10" Type="http://schemas.openxmlformats.org/officeDocument/2006/relationships/hyperlink" Target="https://ru.wikipedia.org/wiki/&#1050;&#1086;&#1083;&#1083;&#1072;&#1078;" TargetMode="External"/><Relationship Id="rId4" Type="http://schemas.openxmlformats.org/officeDocument/2006/relationships/hyperlink" Target="https://demiart.ru/forum/uploads20/post-481624-1519735559-5a95530707194.jpg" TargetMode="External"/><Relationship Id="rId9" Type="http://schemas.openxmlformats.org/officeDocument/2006/relationships/hyperlink" Target="https://zen.yandex.ru/media/id/5e89b1a160f2aa3581266445/kak-voznik-pervyi-kollaj-5e8aacd6e6d5596ebb0cb9f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EF09CA-AF25-4851-A3A1-83EB7D514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312" y="1843816"/>
            <a:ext cx="8791575" cy="23876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проект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«Электронный </a:t>
            </a:r>
            <a:r>
              <a:rPr lang="ru-RU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коллаж</a:t>
            </a:r>
            <a:r>
              <a:rPr lang="ru-RU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7D174F-0878-47F0-8538-BB7F3F9FA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1" y="4622530"/>
            <a:ext cx="4571999" cy="1655762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Ученицы 9Б класса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Варовой Елизаветы Андреевны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проекта: Учитель информатики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Смирнова Лариса Петровна</a:t>
            </a:r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A40055-DB5D-426B-91CB-AB7C8AF6E2FE}"/>
              </a:ext>
            </a:extLst>
          </p:cNvPr>
          <p:cNvSpPr txBox="1"/>
          <p:nvPr/>
        </p:nvSpPr>
        <p:spPr>
          <a:xfrm>
            <a:off x="2867986" y="579708"/>
            <a:ext cx="6456028" cy="88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«Средняя общеобразовательная школа №133» г. Пермь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895835-9C29-49DA-84B5-B8703109E4A1}"/>
              </a:ext>
            </a:extLst>
          </p:cNvPr>
          <p:cNvSpPr txBox="1"/>
          <p:nvPr/>
        </p:nvSpPr>
        <p:spPr>
          <a:xfrm>
            <a:off x="3040310" y="6278292"/>
            <a:ext cx="6111380" cy="380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solidFill>
                  <a:srgbClr val="CCFF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Пермь,2021</a:t>
            </a:r>
            <a:endParaRPr lang="ru-RU" sz="1400" dirty="0">
              <a:solidFill>
                <a:srgbClr val="CCFF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3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BFF5E1D-E7A7-495B-9372-F70A54C1C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54"/>
                    </a14:imgEffect>
                    <a14:imgEffect>
                      <a14:saturation sat="1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sx="64000" sy="64000" algn="ctr" rotWithShape="0">
              <a:srgbClr val="000000"/>
            </a:outerShdw>
            <a:softEdge rad="0"/>
          </a:effec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3027E25-D129-4D13-9C1C-EA1D473298F1}"/>
              </a:ext>
            </a:extLst>
          </p:cNvPr>
          <p:cNvSpPr/>
          <p:nvPr/>
        </p:nvSpPr>
        <p:spPr>
          <a:xfrm>
            <a:off x="1583355" y="1886551"/>
            <a:ext cx="9025289" cy="3241308"/>
          </a:xfrm>
          <a:prstGeom prst="ellipse">
            <a:avLst/>
          </a:prstGeom>
          <a:solidFill>
            <a:srgbClr val="92D050"/>
          </a:solidFill>
          <a:effectLst>
            <a:reflection stA="0" endPos="65000" dist="50800" dir="5400000" sy="-100000" algn="bl" rotWithShape="0"/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3DF23B4-4E5C-4CA3-8600-B26D0C90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209" y="2274368"/>
            <a:ext cx="9271582" cy="2600428"/>
          </a:xfrm>
          <a:noFill/>
          <a:effectLst>
            <a:glow>
              <a:schemeClr val="accent1">
                <a:alpha val="4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>
            <a:normAutofit/>
          </a:bodyPr>
          <a:lstStyle/>
          <a:p>
            <a:pPr algn="ctr"/>
            <a:r>
              <a:rPr lang="ru-RU" sz="4800" dirty="0">
                <a:ln>
                  <a:solidFill>
                    <a:srgbClr val="00206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85549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3AF805-B0FC-4C15-A00E-8BBC591D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123568"/>
            <a:ext cx="4954590" cy="1168337"/>
          </a:xfrm>
        </p:spPr>
        <p:txBody>
          <a:bodyPr/>
          <a:lstStyle/>
          <a:p>
            <a:r>
              <a:rPr lang="ru-RU" cap="none" dirty="0">
                <a:effectLst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C25AAD-108C-4A8B-B65F-CECF2C193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348" y="1066101"/>
            <a:ext cx="5821452" cy="5561202"/>
          </a:xfrm>
        </p:spPr>
        <p:txBody>
          <a:bodyPr>
            <a:normAutofit fontScale="47500" lnSpcReduction="20000"/>
          </a:bodyPr>
          <a:lstStyle/>
          <a:p>
            <a:pPr indent="54000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Коллаж – это приём в искусстве, предполагающий соединение в одном произведении разных элементов и картинок. В изобразительном искусстве коллаж заключается в создании графических или живописных произведений путём наклеивания на какую-либо основу предметов и материалов, отличающихся по цвету и фактуре.</a:t>
            </a:r>
            <a:endParaRPr lang="ru-RU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00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для создания коллажа могут быть разными: участие в конкурсе, для развития своего творческого направления или просто как декор. В наше время можно сделать коллаж без бумаги и клея. В электронном варианте. </a:t>
            </a:r>
            <a:endParaRPr lang="ru-RU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288C2B8-FC49-43EA-B4A3-B7AA7E7FF1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06" y="380487"/>
            <a:ext cx="3208790" cy="320161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C5F019-1E7B-4AEE-82DE-FF67713B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673" y="3846702"/>
            <a:ext cx="4185451" cy="27528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25672D-4C6C-44DE-AD12-E82F02D7A848}"/>
              </a:ext>
            </a:extLst>
          </p:cNvPr>
          <p:cNvSpPr txBox="1"/>
          <p:nvPr/>
        </p:nvSpPr>
        <p:spPr>
          <a:xfrm>
            <a:off x="8156920" y="53742"/>
            <a:ext cx="1818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Бумажный коллаж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051CD4-2E5F-404A-84B7-F95ACD2FD150}"/>
              </a:ext>
            </a:extLst>
          </p:cNvPr>
          <p:cNvSpPr txBox="1"/>
          <p:nvPr/>
        </p:nvSpPr>
        <p:spPr>
          <a:xfrm>
            <a:off x="7920316" y="3570290"/>
            <a:ext cx="2055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Электронный коллаж</a:t>
            </a:r>
          </a:p>
        </p:txBody>
      </p:sp>
    </p:spTree>
    <p:extLst>
      <p:ext uri="{BB962C8B-B14F-4D97-AF65-F5344CB8AC3E}">
        <p14:creationId xmlns:p14="http://schemas.microsoft.com/office/powerpoint/2010/main" val="34680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E0902E6-C7B0-4494-A5D2-7B0B16961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866163"/>
            <a:ext cx="9905999" cy="512567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электронного коллажа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участия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всероссийском дистанционном конкурсе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материалы и место работы (приложение или сайт) для коллажа.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Придумать как расположить материалы.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работаете с сайтом или приложением в первый раз, то нужно изучить как он работает. Они все разные и работают по разному хоть и есть схожести.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коллаж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4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A28423A-7185-43CF-83EA-FC764A35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94435"/>
            <a:ext cx="9906000" cy="686410"/>
          </a:xfrm>
        </p:spPr>
        <p:txBody>
          <a:bodyPr/>
          <a:lstStyle/>
          <a:p>
            <a:pPr algn="ctr"/>
            <a:r>
              <a:rPr lang="ru-RU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коллажа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23E09F6-25DF-4890-8CCC-72E1F0A6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880845"/>
            <a:ext cx="9906000" cy="2548155"/>
          </a:xfrm>
        </p:spPr>
        <p:txBody>
          <a:bodyPr>
            <a:normAutofit/>
          </a:bodyPr>
          <a:lstStyle/>
          <a:p>
            <a:pPr indent="540000" algn="just"/>
            <a:r>
              <a:rPr lang="ru-RU" b="0" i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 термин «коллаж» впервые был применён по отношению к работам дадаистов и сюрреалистов. Впоследствии его стали употреблять также по отношению к другим видам искусства: литературе, музыке, кинематографу и тому подобное.</a:t>
            </a:r>
          </a:p>
          <a:p>
            <a:pPr indent="540000" algn="just"/>
            <a:r>
              <a:rPr lang="ru-RU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0" i="0" cap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ехника коллажирования такой как мы знаем её сегодня – творчество из бумажных вырезок и прочего - родилась в начале 20 века. В начале прошлого столетия художники искали новые способы самовыражения. С течением времени и развитием технологии коллажи начали так же делать и на различных устройствах.</a:t>
            </a:r>
            <a:endParaRPr lang="ru-RU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AE12A4F-32A9-4AB3-ABBE-3E19DE412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99" y="4019340"/>
            <a:ext cx="2837593" cy="25450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60F577D-E955-41A7-9EDC-AE15FC3B0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24" y="4019339"/>
            <a:ext cx="2837593" cy="2545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399B5D2-4D71-4B95-A282-739ED8E312A7}"/>
              </a:ext>
            </a:extLst>
          </p:cNvPr>
          <p:cNvSpPr txBox="1"/>
          <p:nvPr/>
        </p:nvSpPr>
        <p:spPr>
          <a:xfrm>
            <a:off x="2338431" y="3663638"/>
            <a:ext cx="247684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Курт Швиттерс, 1930 г.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A20143-4E9F-464F-982B-68F98D6CBFC6}"/>
              </a:ext>
            </a:extLst>
          </p:cNvPr>
          <p:cNvSpPr txBox="1"/>
          <p:nvPr/>
        </p:nvSpPr>
        <p:spPr>
          <a:xfrm>
            <a:off x="7145323" y="3669153"/>
            <a:ext cx="23594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ru-RU" sz="1400" b="1" strike="noStrike" dirty="0">
                <a:latin typeface="Arial" panose="020B0604020202020204" pitchFamily="34" charset="0"/>
              </a:rPr>
              <a:t>Пабло</a:t>
            </a:r>
            <a:r>
              <a:rPr lang="ru-RU" sz="1400" b="0" i="0" strike="noStrike" dirty="0">
                <a:latin typeface="Arial" panose="020B0604020202020204" pitchFamily="34" charset="0"/>
              </a:rPr>
              <a:t> </a:t>
            </a:r>
            <a:r>
              <a:rPr lang="ru-RU" sz="1400" b="1" i="0" strike="noStrike" dirty="0">
                <a:latin typeface="Arial" panose="020B0604020202020204" pitchFamily="34" charset="0"/>
              </a:rPr>
              <a:t>Пикассо, 1913 г.</a:t>
            </a:r>
            <a:endParaRPr lang="ru-RU" sz="1400" b="0" i="0" strike="noStrike" dirty="0">
              <a:latin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64563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C9010-42C8-4E8E-A138-B5C85B63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31488"/>
            <a:ext cx="9905998" cy="7550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коллажа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41D56E-4DD2-4319-B415-01636DBE3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863" y="3613558"/>
            <a:ext cx="9021915" cy="950052"/>
          </a:xfrm>
        </p:spPr>
        <p:txBody>
          <a:bodyPr>
            <a:normAutofit/>
          </a:bodyPr>
          <a:lstStyle/>
          <a:p>
            <a:pPr marL="0" indent="54000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создания коллажа использовалось мобильное приложение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ibis Paint X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котором помимо других функций возможно создание коллажей.</a:t>
            </a:r>
            <a:endParaRPr lang="ru-RU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E8ADC9-4142-40FC-AA1E-4406E849BE00}"/>
              </a:ext>
            </a:extLst>
          </p:cNvPr>
          <p:cNvSpPr txBox="1"/>
          <p:nvPr/>
        </p:nvSpPr>
        <p:spPr>
          <a:xfrm>
            <a:off x="3582099" y="1845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A36B6C-81AB-4DA7-A67D-34D0ABF80813}"/>
              </a:ext>
            </a:extLst>
          </p:cNvPr>
          <p:cNvSpPr txBox="1"/>
          <p:nvPr/>
        </p:nvSpPr>
        <p:spPr>
          <a:xfrm>
            <a:off x="1415863" y="2105561"/>
            <a:ext cx="9021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/>
            <a:r>
              <a:rPr lang="ru-RU" sz="2000" dirty="0"/>
              <a:t>Коллаж создаётся для конкурса, посвящённого 60-летию полёта Ю. А. Гагарина в космос «Удивительный мир космоса».  Этот конкурс доступен для детей 1-11 класс, а так же для дошкольников и обучающихся колледжей и университетов.</a:t>
            </a:r>
          </a:p>
        </p:txBody>
      </p:sp>
    </p:spTree>
    <p:extLst>
      <p:ext uri="{BB962C8B-B14F-4D97-AF65-F5344CB8AC3E}">
        <p14:creationId xmlns:p14="http://schemas.microsoft.com/office/powerpoint/2010/main" val="34234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22CAA-F89C-4A74-B3A1-C90C4AFD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912" y="0"/>
            <a:ext cx="6182176" cy="1025723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effectLst/>
              </a:rPr>
              <a:t>Алгоритм</a:t>
            </a:r>
            <a:r>
              <a:rPr lang="ru-RU" cap="none" dirty="0" smtClean="0">
                <a:effectLst/>
              </a:rPr>
              <a:t> </a:t>
            </a:r>
            <a:r>
              <a:rPr lang="ru-RU" cap="none" dirty="0">
                <a:effectLst/>
              </a:rPr>
              <a:t>создания коллажа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C3D1F82-F242-4D7D-B1DD-9149E350BF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6"/>
          <a:stretch/>
        </p:blipFill>
        <p:spPr>
          <a:xfrm>
            <a:off x="9187088" y="813732"/>
            <a:ext cx="2081772" cy="28280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444679-4564-4409-8900-14F9B5610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83" y="2417081"/>
            <a:ext cx="3205737" cy="24494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6BAED3-2901-4548-86A5-8DB2C289CA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9"/>
          <a:stretch/>
        </p:blipFill>
        <p:spPr>
          <a:xfrm>
            <a:off x="9187088" y="3801213"/>
            <a:ext cx="2081772" cy="2828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763DFB-DA1D-44F0-A41B-C825BC029801}"/>
              </a:ext>
            </a:extLst>
          </p:cNvPr>
          <p:cNvSpPr txBox="1"/>
          <p:nvPr/>
        </p:nvSpPr>
        <p:spPr>
          <a:xfrm>
            <a:off x="709919" y="2135479"/>
            <a:ext cx="4834504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Создаёте холст, где мы будем размещать картинки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7505BE-D51F-4198-966B-0CBFB9CC30D8}"/>
              </a:ext>
            </a:extLst>
          </p:cNvPr>
          <p:cNvSpPr txBox="1"/>
          <p:nvPr/>
        </p:nvSpPr>
        <p:spPr>
          <a:xfrm>
            <a:off x="709920" y="3014374"/>
            <a:ext cx="5263042" cy="2125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Создаём макет для дальнейшего расположения картинок. В данном приложении рамка и её деление делается с помощью специальных кнопок в меню кистей на главной панели внизу «холст» и «разделитель»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8530C6-59E2-41ED-AF89-6E9EB021F33C}"/>
              </a:ext>
            </a:extLst>
          </p:cNvPr>
          <p:cNvSpPr txBox="1"/>
          <p:nvPr/>
        </p:nvSpPr>
        <p:spPr>
          <a:xfrm>
            <a:off x="480431" y="1673662"/>
            <a:ext cx="6362726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меню слоёв есть кнопка в форме камеры. Используем её для-того, чтобы вставить нам необходимые картинки из галереи нашего устройства.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16CB09-3DD3-48E2-B636-4D155AEF9CF1}"/>
              </a:ext>
            </a:extLst>
          </p:cNvPr>
          <p:cNvSpPr txBox="1"/>
          <p:nvPr/>
        </p:nvSpPr>
        <p:spPr>
          <a:xfrm>
            <a:off x="434949" y="3149587"/>
            <a:ext cx="636272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Располагаем наши картинки так как нам надо по задумке. Лишнее можно стереть ластиком что находится в меню кистей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1A58F4-AF7B-45A3-9750-F44CEC11B1C1}"/>
              </a:ext>
            </a:extLst>
          </p:cNvPr>
          <p:cNvSpPr txBox="1"/>
          <p:nvPr/>
        </p:nvSpPr>
        <p:spPr>
          <a:xfrm>
            <a:off x="444616" y="4210015"/>
            <a:ext cx="6434356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Коллаж готов. Но по желанию его можно украсить, вставив текст в том же меню кистей или нарисовать что-нибудь самому.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A80272-A1CC-476D-A1FC-69779A3ED9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64" y="1769087"/>
            <a:ext cx="2096870" cy="33198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98D3FE1-3C09-4C8B-A313-C6072F49C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855" y="3429000"/>
            <a:ext cx="2096872" cy="33198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6B5A535-07B0-4B0D-8E7F-9ECF19F9A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857" y="109175"/>
            <a:ext cx="2096870" cy="31289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9EC5BDA-BDAA-4265-8E4E-2C7C3D539161}"/>
              </a:ext>
            </a:extLst>
          </p:cNvPr>
          <p:cNvSpPr txBox="1"/>
          <p:nvPr/>
        </p:nvSpPr>
        <p:spPr>
          <a:xfrm>
            <a:off x="8886764" y="109175"/>
            <a:ext cx="20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2102B4A-FBF2-4E6C-B2D3-02ACAD39283F}"/>
              </a:ext>
            </a:extLst>
          </p:cNvPr>
          <p:cNvSpPr txBox="1"/>
          <p:nvPr/>
        </p:nvSpPr>
        <p:spPr>
          <a:xfrm>
            <a:off x="8683576" y="1488996"/>
            <a:ext cx="20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4BFF5EF-52EA-4A49-84EB-FB5D549E4D99}"/>
              </a:ext>
            </a:extLst>
          </p:cNvPr>
          <p:cNvSpPr txBox="1"/>
          <p:nvPr/>
        </p:nvSpPr>
        <p:spPr>
          <a:xfrm>
            <a:off x="11273727" y="3426903"/>
            <a:ext cx="339189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5394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A5A08D-1EFA-492F-B877-AB78B461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785" y="286714"/>
            <a:ext cx="2994361" cy="678020"/>
          </a:xfrm>
        </p:spPr>
        <p:txBody>
          <a:bodyPr/>
          <a:lstStyle/>
          <a:p>
            <a:pPr algn="ctr"/>
            <a:r>
              <a:rPr lang="ru-RU" cap="none" dirty="0">
                <a:effectLst/>
              </a:rPr>
              <a:t>Вывод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E274B9-87C7-4725-B350-F05C1DC5A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408" y="1946246"/>
            <a:ext cx="5913730" cy="2550254"/>
          </a:xfrm>
        </p:spPr>
        <p:txBody>
          <a:bodyPr>
            <a:noAutofit/>
          </a:bodyPr>
          <a:lstStyle/>
          <a:p>
            <a:pPr indent="540000" algn="ctr"/>
            <a:r>
              <a:rPr lang="ru-RU" sz="2000" cap="none" dirty="0">
                <a:effectLst/>
              </a:rPr>
              <a:t>Таким образом мы сотворили красивый коллаж на конкурс, а так же проверили себя в новом, достаточно простом и увлекательном виде изобразительного искусства.  </a:t>
            </a:r>
          </a:p>
          <a:p>
            <a:pPr indent="540000" algn="ctr"/>
            <a:r>
              <a:rPr lang="ru-RU" sz="2000" cap="none" dirty="0">
                <a:effectLst/>
              </a:rPr>
              <a:t>Конкурс же поможет нам выставкой привлечь людей к этому виду искусства и увлекательному процессу.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1150A0-0771-41ED-A343-AA931BF4C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87" y="1465625"/>
            <a:ext cx="4425191" cy="44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DE9CD0-8416-42F9-B79F-27D57F1FC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904" y="90012"/>
            <a:ext cx="2818191" cy="9586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5BA754-A071-4DD8-9327-D065A3BD3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14" y="555770"/>
            <a:ext cx="11299970" cy="630223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Использованные картинки: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Ю.А. Гагарин - </a:t>
            </a:r>
            <a:r>
              <a:rPr lang="ru-RU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https://pbs.twimg.com/media/DrGZxmLXcAMIhOk.jpg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Космос - </a:t>
            </a:r>
            <a:r>
              <a:rPr lang="ru-RU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https://get.wallhere.com/photo/space-planets-stars-light-nebula-646876.jpg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Ракета - </a:t>
            </a:r>
            <a:r>
              <a:rPr lang="ru-RU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https://demiart.ru/forum/uploads20/post-481624-1519735559-5a95530707194.jpg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Коллаж из бумаги- </a:t>
            </a:r>
            <a:r>
              <a:rPr lang="ru-RU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https://i.pinimg.com/originals/7b/5d/b2/7b5db2e585943d7b7c4850d13091491e.jpg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коллаж(кот)- </a:t>
            </a:r>
            <a:r>
              <a:rPr lang="ru-RU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https://fotocollage.ru/img/chto-takoe-collage_01.jpg</a:t>
            </a:r>
            <a:endParaRPr lang="ru-RU" sz="18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Курт Швиттерс -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https://upload.wikimedia.org/wikipedia/commons/thumb/f/f7/Doremefasolasido.jpg/800px-Doremefasolasido.jpg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600" strike="noStrike" dirty="0">
                <a:latin typeface="Arial" panose="020B0604020202020204" pitchFamily="34" charset="0"/>
              </a:rPr>
              <a:t>Пабло</a:t>
            </a:r>
            <a:r>
              <a:rPr lang="ru-RU" sz="1600" i="0" strike="noStrike" dirty="0">
                <a:latin typeface="Arial" panose="020B0604020202020204" pitchFamily="34" charset="0"/>
              </a:rPr>
              <a:t> Пикассо -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https://www.pablo-ruiz-picasso.ru/images/works/4004.jpg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Использованная информация: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Яндекс дзен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https://zen.yandex.ru/media/id/5e89b1a160f2aa3581266445/kak-voznik-pervyi-kollaj-5e8aacd6e6d5596ebb0cb9f5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9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Википедия -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https://ru.wikipedia.org/wiki/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Коллаж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91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740</TotalTime>
  <Words>500</Words>
  <Application>Microsoft Office PowerPoint</Application>
  <PresentationFormat>Произвольный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Контур</vt:lpstr>
      <vt:lpstr>Индивидуальный проект «Электронный коллаж» </vt:lpstr>
      <vt:lpstr>Введение</vt:lpstr>
      <vt:lpstr>Презентация PowerPoint</vt:lpstr>
      <vt:lpstr>История коллажа</vt:lpstr>
      <vt:lpstr>Создание коллажа  </vt:lpstr>
      <vt:lpstr>Алгоритм создания коллажа</vt:lpstr>
      <vt:lpstr>Презентация PowerPoint</vt:lpstr>
      <vt:lpstr>Вывод</vt:lpstr>
      <vt:lpstr>Ссылки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«Электронный коллаж» По информатике</dc:title>
  <dc:creator>Анастасия Варова</dc:creator>
  <cp:lastModifiedBy>Administrator</cp:lastModifiedBy>
  <cp:revision>32</cp:revision>
  <dcterms:created xsi:type="dcterms:W3CDTF">2021-04-18T05:52:25Z</dcterms:created>
  <dcterms:modified xsi:type="dcterms:W3CDTF">2021-05-14T09:41:15Z</dcterms:modified>
</cp:coreProperties>
</file>