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61" r:id="rId5"/>
    <p:sldId id="290" r:id="rId6"/>
    <p:sldId id="294" r:id="rId7"/>
    <p:sldId id="266" r:id="rId8"/>
    <p:sldId id="292" r:id="rId9"/>
    <p:sldId id="293" r:id="rId10"/>
    <p:sldId id="280" r:id="rId11"/>
    <p:sldId id="28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6307-38DD-44A6-B369-9924F221EBD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D6527-FCEC-4A31-ADEC-9BFF288D0D0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&#1048;&#1089;&#1082;&#1091;&#1089;&#1089;&#1090;&#1074;&#1077;&#1085;&#1085;&#1099;&#1081;_&#1080;&#1085;&#1090;&#1077;&#1083;&#1083;&#1077;&#1082;&#109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259" y="228474"/>
            <a:ext cx="10363200" cy="1470025"/>
          </a:xfrm>
        </p:spPr>
        <p:txBody>
          <a:bodyPr>
            <a:normAutofit/>
          </a:bodyPr>
          <a:lstStyle/>
          <a:p>
            <a:r>
              <a:rPr lang="ru-RU" sz="5600" dirty="0" smtClean="0"/>
              <a:t>Искусственный интеллект </a:t>
            </a:r>
            <a:endParaRPr lang="ru-RU" sz="5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388" y="1999272"/>
            <a:ext cx="8534400" cy="5159501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Исследовательская работа </a:t>
            </a:r>
          </a:p>
          <a:p>
            <a:pPr algn="l"/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Учеников 9 «А» класса</a:t>
            </a:r>
          </a:p>
          <a:p>
            <a:pPr algn="l"/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МАОУ «СОШ» №133</a:t>
            </a:r>
          </a:p>
          <a:p>
            <a:pPr algn="l"/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Г. Перми 2021г. </a:t>
            </a:r>
          </a:p>
          <a:p>
            <a:pPr algn="l"/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Карабанова Германа и </a:t>
            </a:r>
          </a:p>
          <a:p>
            <a:pPr algn="l"/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Нестерова Егора</a:t>
            </a:r>
          </a:p>
          <a:p>
            <a:pPr algn="l"/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Руководитель:</a:t>
            </a:r>
          </a:p>
          <a:p>
            <a:pPr algn="l"/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Лариса Петровна</a:t>
            </a:r>
          </a:p>
        </p:txBody>
      </p:sp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Задача исследования выполнена</a:t>
            </a:r>
            <a:r>
              <a:rPr lang="ru-RU" dirty="0" smtClean="0"/>
              <a:t>. Искусственный интеллект может играть сам с собой в футбол. Постепенно обучаясь, он начинает по другому играть. </a:t>
            </a:r>
          </a:p>
          <a:p>
            <a:pPr marL="0" indent="0">
              <a:buNone/>
            </a:pPr>
            <a:r>
              <a:rPr lang="ru-RU" dirty="0" smtClean="0"/>
              <a:t>После проделанной работы, мы сделали такие выводы:</a:t>
            </a:r>
          </a:p>
          <a:p>
            <a:r>
              <a:rPr lang="ru-RU" dirty="0" smtClean="0"/>
              <a:t>Очень сложно написать и обучить искусственный интеллект.</a:t>
            </a:r>
          </a:p>
          <a:p>
            <a:r>
              <a:rPr lang="ru-RU" dirty="0" smtClean="0"/>
              <a:t>Самое легкое – это сделать 3</a:t>
            </a:r>
            <a:r>
              <a:rPr lang="en-US" dirty="0" smtClean="0"/>
              <a:t>D</a:t>
            </a:r>
            <a:r>
              <a:rPr lang="ru-RU" dirty="0" smtClean="0"/>
              <a:t>-модели игроков, ворот и поля.</a:t>
            </a:r>
          </a:p>
          <a:p>
            <a:pPr marL="0" indent="0">
              <a:buNone/>
            </a:pPr>
            <a:r>
              <a:rPr lang="ru-RU" dirty="0" smtClean="0"/>
              <a:t>Мы на собственном опыте убедились, что создать дома искусственный интеллект возможно, </a:t>
            </a:r>
            <a:r>
              <a:rPr lang="ru-RU" dirty="0" smtClean="0"/>
              <a:t>несмотря на множество сложностей.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15567"/>
            <a:ext cx="10972800" cy="484633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Интернет ресурсы: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  <a:uFillTx/>
                <a:ea typeface="+Основной текст (восточно-азиат" charset="0"/>
                <a:hlinkClick r:id="rId2"/>
              </a:rPr>
              <a:t>https://ru.wikipedia.org/wiki/</a:t>
            </a:r>
            <a:r>
              <a:rPr lang="ru-RU" dirty="0" err="1" smtClean="0">
                <a:solidFill>
                  <a:srgbClr val="0000CC"/>
                </a:solidFill>
                <a:uFillTx/>
                <a:ea typeface="+Основной текст (восточно-азиат" charset="0"/>
                <a:hlinkClick r:id="rId2"/>
              </a:rPr>
              <a:t>Искусственный_интеллек</a:t>
            </a:r>
            <a:r>
              <a:rPr lang="ru-RU" dirty="0" err="1" smtClean="0"/>
              <a:t>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https://ru.wikipedia.org/wiki/%D0%98%D1%81%D0%BA%D1%83%D1%81%D1%81%D1%82%D0%B2%D0%B5%D0%BD%D0%BD%D1%8B%D0%B9_%D0%B8%D0%BD%D1%82%D0%B5%D0%BB%D0%BB%D0%B5%D0%BA%D1%82;</a:t>
            </a:r>
          </a:p>
          <a:p>
            <a:r>
              <a:rPr lang="ru-RU" dirty="0" smtClean="0"/>
              <a:t>https://ru.wikipedia.org/wiki/%D0%A2%D1%8C%D1%8E%D1%80%D0%B8%D0%BD%D0%B3,_%D0%90%D0%BB%D0%B0%D0%BD;</a:t>
            </a:r>
          </a:p>
          <a:p>
            <a:r>
              <a:rPr lang="ru-RU" dirty="0" smtClean="0"/>
              <a:t>Различные сайты для картинок;</a:t>
            </a:r>
          </a:p>
          <a:p>
            <a:r>
              <a:rPr lang="ru-RU" dirty="0" smtClean="0"/>
              <a:t>Сайты с дополнительной информацией.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38329"/>
            <a:ext cx="10972800" cy="6318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000" dirty="0"/>
              <a:t>«Компьютер можно считать разумным - если он способен заставить нас поверить, что мы имеем дело не с машиной, а с человеком».</a:t>
            </a:r>
          </a:p>
          <a:p>
            <a:pPr marL="0" indent="0">
              <a:buNone/>
            </a:pPr>
            <a:r>
              <a:rPr lang="en-US" altLang="ru-RU" sz="5000" dirty="0"/>
              <a:t>                                                 </a:t>
            </a:r>
          </a:p>
          <a:p>
            <a:pPr marL="0" indent="0">
              <a:buNone/>
            </a:pPr>
            <a:endParaRPr lang="en-US" altLang="ru-RU" sz="5000" dirty="0"/>
          </a:p>
          <a:p>
            <a:pPr marL="0" indent="0" algn="r">
              <a:buNone/>
            </a:pPr>
            <a:r>
              <a:rPr lang="ru-RU" sz="5000" dirty="0"/>
              <a:t>Алан Тьюринг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0505"/>
            <a:ext cx="10972800" cy="6397625"/>
          </a:xfrm>
        </p:spPr>
        <p:txBody>
          <a:bodyPr>
            <a:normAutofit/>
          </a:bodyPr>
          <a:lstStyle/>
          <a:p>
            <a:r>
              <a:rPr lang="ru-RU" sz="3000" dirty="0">
                <a:sym typeface="+mn-ea"/>
              </a:rPr>
              <a:t>Объект: Искусственный интеллект, далее (ИИ).</a:t>
            </a:r>
            <a:endParaRPr lang="ru-RU" sz="3000" dirty="0"/>
          </a:p>
          <a:p>
            <a:r>
              <a:rPr lang="ru-RU" sz="3000" dirty="0"/>
              <a:t>Цель: </a:t>
            </a:r>
            <a:r>
              <a:rPr lang="ru-RU" sz="3000" dirty="0" smtClean="0"/>
              <a:t>с</a:t>
            </a:r>
            <a:r>
              <a:rPr lang="ru-RU" sz="3000" dirty="0" smtClean="0"/>
              <a:t>оздание искусственного интеллекта </a:t>
            </a:r>
            <a:r>
              <a:rPr lang="ru-RU" sz="3000" dirty="0"/>
              <a:t>в домашних условиях.</a:t>
            </a:r>
          </a:p>
          <a:p>
            <a:r>
              <a:rPr lang="ru-RU" sz="3000" dirty="0"/>
              <a:t>Задача: научить играть искусственный интеллект в футбол.</a:t>
            </a:r>
          </a:p>
          <a:p>
            <a:r>
              <a:rPr lang="ru-RU" sz="3000" dirty="0"/>
              <a:t>Проблемы: Проблемы ИИ, связанные с ресурсами.</a:t>
            </a:r>
          </a:p>
          <a:p>
            <a:r>
              <a:rPr lang="ru-RU" sz="3000" dirty="0"/>
              <a:t>Главные трудности ИИ - технологий, связаны с тем, что недостаточно изучены и поняты принципы человеческой интеллектуальной деятельности, перспективы развития и решение задач.</a:t>
            </a:r>
          </a:p>
          <a:p>
            <a:r>
              <a:rPr lang="ru-RU" sz="3000" dirty="0"/>
              <a:t>Актуальность: в настоящее время искусственный интеллект развивается и это очень перспективная отрасль IT.</a:t>
            </a:r>
          </a:p>
          <a:p>
            <a:r>
              <a:rPr lang="ru-RU" sz="3000" dirty="0"/>
              <a:t>Гипотеза: Искусственный интеллект должен развиваться сам.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искусственный интеллект?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94599"/>
            <a:ext cx="5169408" cy="34462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00" y="1589130"/>
            <a:ext cx="4495300" cy="2528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00" y="4289228"/>
            <a:ext cx="4495300" cy="2528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Тест Тьюринга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/>
              <a:t>Алан Тьюринг - английский математик, логик, криптограф. Внёс большой вклад в развитие информатики такими работами как «Тест Тьюринга», «Машина Тьюринга» и частью работы Искусственный Интеллект»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6620" y="1633855"/>
            <a:ext cx="3286125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2765" y="2857500"/>
            <a:ext cx="3383915" cy="1956435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Наглядный пример теста Тьюринга</a:t>
            </a:r>
          </a:p>
        </p:txBody>
      </p:sp>
      <p:pic>
        <p:nvPicPr>
          <p:cNvPr id="5" name="Замещающее содержимое 4" descr="Тест Алана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826895"/>
            <a:ext cx="5783580" cy="399034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подходов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" y="1600201"/>
            <a:ext cx="11649456" cy="505663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Общий </a:t>
            </a:r>
            <a:r>
              <a:rPr lang="ru-RU" dirty="0"/>
              <a:t>подход- Предполагает, что ИИ будет способен проявлять поведение, не отличающееся от человеческого, причём в нормальных ситуациях. Эта идея является обобщением подхода Тест Тьюринга, который утверждает, что машина станет разумной тогда, когда будет способна поддерживать разговор с обычным человеком, и тот не сможет понять, что говорит с машиной (разговор идёт по переписке).</a:t>
            </a:r>
          </a:p>
          <a:p>
            <a:r>
              <a:rPr lang="ru-RU" dirty="0"/>
              <a:t>Символьный подход- Исторически символьный подход был первым в эпоху цифровых машин, так как именно после создания Лисп, первого языка символьных вычислений, у его автора возникла уверенность в возможности практически приступить к реализации этими средствами интеллекта. Символьный подход позволяет оперировать </a:t>
            </a:r>
            <a:r>
              <a:rPr lang="ru-RU" dirty="0" smtClean="0"/>
              <a:t>слабо формализованными </a:t>
            </a:r>
            <a:r>
              <a:rPr lang="ru-RU" dirty="0"/>
              <a:t>представлениями и их смыслами.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/>
              <a:t>Искусственный интеллект в домашних условиях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165" cy="4526280"/>
          </a:xfrm>
        </p:spPr>
        <p:txBody>
          <a:bodyPr/>
          <a:lstStyle/>
          <a:p>
            <a:r>
              <a:rPr lang="ru-RU" altLang="en-US"/>
              <a:t>1) Для начала нужно определиться с целью работы искусственного интеллекта, нужно задать правила для работы с заданием.</a:t>
            </a:r>
          </a:p>
          <a:p>
            <a:r>
              <a:rPr lang="ru-RU" altLang="en-US"/>
              <a:t>2) Определится с подходом к разработке искусственного интеллекта.</a:t>
            </a:r>
          </a:p>
          <a:p>
            <a:r>
              <a:rPr lang="ru-RU" altLang="en-US"/>
              <a:t>3) Желательно обновить комплектующие компьютера для ускорения процесса обучения искусственного интеллекта.</a:t>
            </a:r>
          </a:p>
          <a:p>
            <a:r>
              <a:rPr lang="ru-RU" altLang="en-US"/>
              <a:t>4) Подключить параллельное обучение для ускорения обучения.</a:t>
            </a:r>
          </a:p>
          <a:p>
            <a:r>
              <a:rPr lang="ru-RU" altLang="en-US"/>
              <a:t>5) Сохранить готовый вариант и попробовать его протестировать. </a:t>
            </a: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280" y="2526030"/>
            <a:ext cx="2875915" cy="208026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Макет футбольного поля</a:t>
            </a:r>
          </a:p>
        </p:txBody>
      </p:sp>
      <p:pic>
        <p:nvPicPr>
          <p:cNvPr id="4" name="Замещающее содержимое 3" descr="Футбольное поле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7955"/>
            <a:ext cx="7972425" cy="429577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</TotalTime>
  <Words>417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+Основной текст (восточно-азиат</vt:lpstr>
      <vt:lpstr>Arial</vt:lpstr>
      <vt:lpstr>Calibri</vt:lpstr>
      <vt:lpstr>La mente</vt:lpstr>
      <vt:lpstr>Искусственный интеллект </vt:lpstr>
      <vt:lpstr>Презентация PowerPoint</vt:lpstr>
      <vt:lpstr>Презентация PowerPoint</vt:lpstr>
      <vt:lpstr>Что такое искусственный интеллект?</vt:lpstr>
      <vt:lpstr>Тест Тьюринга</vt:lpstr>
      <vt:lpstr>Наглядный пример теста Тьюринга</vt:lpstr>
      <vt:lpstr>Типы подходов</vt:lpstr>
      <vt:lpstr>Искусственный интеллект в домашних условиях</vt:lpstr>
      <vt:lpstr>Макет футбольного поля</vt:lpstr>
      <vt:lpstr>Заключение </vt:lpstr>
      <vt:lpstr>Интернет ресурсы: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Искусственный интеллект</dc:title>
  <dc:creator>TheKING RelaxRUS</dc:creator>
  <cp:lastModifiedBy>elena</cp:lastModifiedBy>
  <cp:revision>15</cp:revision>
  <dcterms:created xsi:type="dcterms:W3CDTF">2021-04-03T16:23:00Z</dcterms:created>
  <dcterms:modified xsi:type="dcterms:W3CDTF">2021-05-16T08:40:59Z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