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latin typeface="Georgia Pro" panose="02040502050405020303" pitchFamily="18" charset="0"/>
              </a:rPr>
              <a:t>КАЛЕЙДОСКОП</a:t>
            </a:r>
            <a:endParaRPr lang="ru-RU" sz="8000" dirty="0">
              <a:latin typeface="Georgia Pro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36815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ЛЕТО – 2019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В МАОУ СОШ №133</a:t>
            </a:r>
            <a:endParaRPr lang="ru-RU" dirty="0">
              <a:solidFill>
                <a:schemeClr val="tx1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3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 Pro" panose="02040502050405020303" pitchFamily="18" charset="0"/>
              </a:rPr>
              <a:t>ФЛЭШМОБ</a:t>
            </a:r>
            <a:br>
              <a:rPr lang="ru-RU" dirty="0" smtClean="0">
                <a:latin typeface="Georgia Pro" panose="02040502050405020303" pitchFamily="18" charset="0"/>
              </a:rPr>
            </a:br>
            <a:r>
              <a:rPr lang="ru-RU" dirty="0" smtClean="0">
                <a:latin typeface="Georgia Pro" panose="02040502050405020303" pitchFamily="18" charset="0"/>
              </a:rPr>
              <a:t>ТАНЦЕВАЛЬНЫЙ ПЕРЕПОЛОХ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8196" name="Picture 4" descr="C:\Users\Зам.директора по ВР\Desktop\Лето-2019\лагерь\DSC071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81369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 Pro" panose="02040502050405020303" pitchFamily="18" charset="0"/>
              </a:rPr>
              <a:t>ДЕНЬ ЗДОРОВЬЯ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17410" name="Picture 2" descr="C:\Users\Зам.директора по ВР\Desktop\Лето-2019\RpNVFtup23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2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 Pro" panose="02040502050405020303" pitchFamily="18" charset="0"/>
              </a:rPr>
              <a:t>ЭКСКУРСИОННАЯ ПРОГРАММА</a:t>
            </a:r>
            <a:br>
              <a:rPr lang="ru-RU" dirty="0" smtClean="0">
                <a:latin typeface="Georgia Pro" panose="02040502050405020303" pitchFamily="18" charset="0"/>
              </a:rPr>
            </a:br>
            <a:r>
              <a:rPr lang="ru-RU" dirty="0" smtClean="0">
                <a:latin typeface="Georgia Pro" panose="02040502050405020303" pitchFamily="18" charset="0"/>
              </a:rPr>
              <a:t>«МОЙ ГОРОД ПЕРМЬ»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9218" name="Picture 2" descr="C:\Users\Зам.директора по ВР\Desktop\Лето-2019\лагерь\-e14XuVhDc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 Pro" panose="02040502050405020303" pitchFamily="18" charset="0"/>
              </a:rPr>
              <a:t>ЭКСКУРСИОННАЯ ПРОГРАММА </a:t>
            </a:r>
            <a:br>
              <a:rPr lang="ru-RU" dirty="0" smtClean="0">
                <a:latin typeface="Georgia Pro" panose="02040502050405020303" pitchFamily="18" charset="0"/>
              </a:rPr>
            </a:br>
            <a:r>
              <a:rPr lang="ru-RU" dirty="0" smtClean="0">
                <a:latin typeface="Georgia Pro" panose="02040502050405020303" pitchFamily="18" charset="0"/>
              </a:rPr>
              <a:t>«МОЙ ГОРОД ПЕРМЬ»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10242" name="Picture 2" descr="C:\Users\Зам.директора по ВР\Desktop\Лето-2019\лагерь\LgZInYlkqN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2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 Pro" panose="02040502050405020303" pitchFamily="18" charset="0"/>
              </a:rPr>
              <a:t>КАЖДЫЙ НОВЫЙ ДЕНЬ _</a:t>
            </a:r>
            <a:br>
              <a:rPr lang="ru-RU" dirty="0" smtClean="0">
                <a:latin typeface="Georgia Pro" panose="02040502050405020303" pitchFamily="18" charset="0"/>
              </a:rPr>
            </a:br>
            <a:r>
              <a:rPr lang="ru-RU" dirty="0" smtClean="0">
                <a:latin typeface="Georgia Pro" panose="02040502050405020303" pitchFamily="18" charset="0"/>
              </a:rPr>
              <a:t>ТОЛЬКО С ЗАРЯДКИ!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11266" name="Picture 2" descr="C:\Users\Зам.директора по ВР\Desktop\Лето-2019\лагерь\mOrAha0JNW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47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 Pro" panose="02040502050405020303" pitchFamily="18" charset="0"/>
              </a:rPr>
              <a:t>ХОРОШЕЕ НАСТРОЕНИЕ - ВСЕГДА!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12290" name="Picture 2" descr="C:\Users\Зам.директора по ВР\Desktop\Лето-2019\лагерь\ivliy5PERM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5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 Pro" panose="02040502050405020303" pitchFamily="18" charset="0"/>
              </a:rPr>
              <a:t>БЕЗОПАСНОСТЬ – ОБЯЗАТЕЛЬНО!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13315" name="Picture 3" descr="C:\Users\Зам.директора по ВР\Desktop\Лето-2019\лагерь\DSC07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7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 Pro" panose="02040502050405020303" pitchFamily="18" charset="0"/>
              </a:rPr>
              <a:t>«ЭТО БЫЛО КРУТО!»</a:t>
            </a:r>
            <a:br>
              <a:rPr lang="ru-RU" dirty="0" smtClean="0">
                <a:latin typeface="Georgia Pro" panose="02040502050405020303" pitchFamily="18" charset="0"/>
              </a:rPr>
            </a:br>
            <a:r>
              <a:rPr lang="ru-RU" dirty="0" smtClean="0">
                <a:latin typeface="Georgia Pro" panose="02040502050405020303" pitchFamily="18" charset="0"/>
              </a:rPr>
              <a:t>ИТОГИ СМЕНЫ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14338" name="Picture 2" descr="C:\Users\Зам.директора по ВР\Desktop\Лето-2019\_LW0CAc2fF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43204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6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 Pro" panose="02040502050405020303" pitchFamily="18" charset="0"/>
              </a:rPr>
              <a:t>ЗАКРЫТИЕ ЛАГЕРЯ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15362" name="Picture 2" descr="C:\Users\Зам.директора по ВР\Desktop\Лето-2019\cdtFShjRv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41044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3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ОТКРЫТИЕ СМЕНЫ В РАЗВЛЕКАТЕЛЬНОМ ЦЕНТРЕ «ОКТЯБРЬ»</a:t>
            </a:r>
            <a:endParaRPr lang="ru-RU" dirty="0"/>
          </a:p>
        </p:txBody>
      </p:sp>
      <p:pic>
        <p:nvPicPr>
          <p:cNvPr id="1027" name="Picture 3" descr="C:\Users\Зам.директора по ВР\Desktop\Лето-2019\лагерь\DSC07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9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 Pro" panose="02040502050405020303" pitchFamily="18" charset="0"/>
              </a:rPr>
              <a:t>В гостях в «ДОМЕ АКТЁРА»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2050" name="Picture 2" descr="C:\Users\Зам.директора по ВР\Desktop\Лето-2019\лагерь\VIuLJG7CLx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44644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4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 Pro" panose="02040502050405020303" pitchFamily="18" charset="0"/>
              </a:rPr>
              <a:t>СОСТЯЗАНИЕ РОБОТОВ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3074" name="Picture 2" descr="C:\Users\Зам.директора по ВР\Desktop\Лето-2019\лагерь\j_E2lGyFA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 Pro" panose="02040502050405020303" pitchFamily="18" charset="0"/>
              </a:rPr>
              <a:t>«В ГОСТЯХ У ГНОМА – АСТРОНОМА»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4098" name="Picture 2" descr="C:\Users\Зам.директора по ВР\Desktop\Лето-2019\лагерь\sdH-uO7ZN5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2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Georgia Pro" panose="02040502050405020303" pitchFamily="18" charset="0"/>
              </a:rPr>
              <a:t>УВЛЕКАТЕЛЬНАЯ ПРОГУЛКА ПО ДОСТОПРИМЕЧАТЕЛЬНОСТЯМ </a:t>
            </a:r>
            <a:br>
              <a:rPr lang="ru-RU" sz="2400" dirty="0" smtClean="0">
                <a:latin typeface="Georgia Pro" panose="02040502050405020303" pitchFamily="18" charset="0"/>
              </a:rPr>
            </a:br>
            <a:r>
              <a:rPr lang="ru-RU" sz="2400" dirty="0" smtClean="0">
                <a:latin typeface="Georgia Pro" panose="02040502050405020303" pitchFamily="18" charset="0"/>
              </a:rPr>
              <a:t>ГОРОДА</a:t>
            </a:r>
            <a:br>
              <a:rPr lang="ru-RU" sz="2400" dirty="0" smtClean="0">
                <a:latin typeface="Georgia Pro" panose="02040502050405020303" pitchFamily="18" charset="0"/>
              </a:rPr>
            </a:br>
            <a:endParaRPr lang="ru-RU" sz="2400" dirty="0">
              <a:latin typeface="Georgia Pro" panose="02040502050405020303" pitchFamily="18" charset="0"/>
            </a:endParaRPr>
          </a:p>
        </p:txBody>
      </p:sp>
      <p:pic>
        <p:nvPicPr>
          <p:cNvPr id="5122" name="Picture 2" descr="C:\Users\Зам.директора по ВР\Desktop\Лето-2019\лагерь\9vDdF1z0Fj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6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 Pro" panose="02040502050405020303" pitchFamily="18" charset="0"/>
              </a:rPr>
              <a:t>«В ПОИСКАХ СОКРОВИЩ»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6146" name="Picture 2" descr="C:\Users\Зам.директора по ВР\Desktop\Лето-2019\лагерь\7uhhe2w344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0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 Pro" panose="02040502050405020303" pitchFamily="18" charset="0"/>
              </a:rPr>
              <a:t>ДНЮ ГОРОДА ПОСВЯЩАЕТСЯ!</a:t>
            </a:r>
            <a:endParaRPr lang="ru-RU" dirty="0">
              <a:latin typeface="Georgia Pro" panose="02040502050405020303" pitchFamily="18" charset="0"/>
            </a:endParaRPr>
          </a:p>
        </p:txBody>
      </p:sp>
      <p:pic>
        <p:nvPicPr>
          <p:cNvPr id="16386" name="Picture 2" descr="C:\Users\Зам.директора по ВР\Desktop\Лето-2019\PyFTQTTyAp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6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ГУБЕРНИЯ</a:t>
            </a:r>
            <a:br>
              <a:rPr lang="ru-RU" dirty="0" smtClean="0"/>
            </a:br>
            <a:r>
              <a:rPr lang="ru-RU" dirty="0" smtClean="0"/>
              <a:t> «СКАЗОЧНЫЕ ПРЕВРАЩЕНИЯ»</a:t>
            </a:r>
            <a:endParaRPr lang="ru-RU" dirty="0"/>
          </a:p>
        </p:txBody>
      </p:sp>
      <p:pic>
        <p:nvPicPr>
          <p:cNvPr id="7173" name="Picture 5" descr="C:\Users\Зам.директора по ВР\Desktop\Лето-2019\лагерь\день 3\DSC072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328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44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75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КАЛЕЙДОСКОП</vt:lpstr>
      <vt:lpstr>ОТКРЫТИЕ СМЕНЫ В РАЗВЛЕКАТЕЛЬНОМ ЦЕНТРЕ «ОКТЯБРЬ»</vt:lpstr>
      <vt:lpstr>В гостях в «ДОМЕ АКТЁРА»</vt:lpstr>
      <vt:lpstr>СОСТЯЗАНИЕ РОБОТОВ</vt:lpstr>
      <vt:lpstr>«В ГОСТЯХ У ГНОМА – АСТРОНОМА»</vt:lpstr>
      <vt:lpstr>УВЛЕКАТЕЛЬНАЯ ПРОГУЛКА ПО ДОСТОПРИМЕЧАТЕЛЬНОСТЯМ  ГОРОДА </vt:lpstr>
      <vt:lpstr>«В ПОИСКАХ СОКРОВИЩ»</vt:lpstr>
      <vt:lpstr>ДНЮ ГОРОДА ПОСВЯЩАЕТСЯ!</vt:lpstr>
      <vt:lpstr>ГУБЕРНИЯ  «СКАЗОЧНЫЕ ПРЕВРАЩЕНИЯ»</vt:lpstr>
      <vt:lpstr>ФЛЭШМОБ ТАНЦЕВАЛЬНЫЙ ПЕРЕПОЛОХ</vt:lpstr>
      <vt:lpstr>ДЕНЬ ЗДОРОВЬЯ</vt:lpstr>
      <vt:lpstr>ЭКСКУРСИОННАЯ ПРОГРАММА «МОЙ ГОРОД ПЕРМЬ»</vt:lpstr>
      <vt:lpstr>ЭКСКУРСИОННАЯ ПРОГРАММА  «МОЙ ГОРОД ПЕРМЬ»</vt:lpstr>
      <vt:lpstr>КАЖДЫЙ НОВЫЙ ДЕНЬ _ ТОЛЬКО С ЗАРЯДКИ!</vt:lpstr>
      <vt:lpstr>ХОРОШЕЕ НАСТРОЕНИЕ - ВСЕГДА!</vt:lpstr>
      <vt:lpstr>БЕЗОПАСНОСТЬ – ОБЯЗАТЕЛЬНО!</vt:lpstr>
      <vt:lpstr>«ЭТО БЫЛО КРУТО!» ИТОГИ СМЕНЫ</vt:lpstr>
      <vt:lpstr>ЗАКРЫТИЕ ЛАГЕРЯ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Зам.директора по ВР</dc:creator>
  <cp:lastModifiedBy>Зам.директора по ВР</cp:lastModifiedBy>
  <cp:revision>9</cp:revision>
  <dcterms:created xsi:type="dcterms:W3CDTF">2019-07-01T20:58:53Z</dcterms:created>
  <dcterms:modified xsi:type="dcterms:W3CDTF">2019-07-01T23:08:29Z</dcterms:modified>
</cp:coreProperties>
</file>