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56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sites.google.com/site/badanovweb2/" TargetMode="Externa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www.glogster.com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://padlet.com/" TargetMode="Externa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getkahoot.com/" TargetMode="Externa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www.voki.com/" TargetMode="Externa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://learningapps.org/" TargetMode="Externa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22415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792087"/>
          </a:xfrm>
        </p:spPr>
        <p:txBody>
          <a:bodyPr>
            <a:normAutofit fontScale="90000"/>
          </a:bodyPr>
          <a:lstStyle/>
          <a:p>
            <a:r>
              <a:rPr lang="en-US" dirty="0">
                <a:hlinkClick r:id="rId2"/>
              </a:rPr>
              <a:t>https://sites.google.com/site/badanovweb2</a:t>
            </a:r>
            <a:r>
              <a:rPr lang="en-US" dirty="0" smtClean="0">
                <a:hlinkClick r:id="rId2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268760"/>
            <a:ext cx="8640960" cy="54006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- </a:t>
            </a:r>
            <a:r>
              <a:rPr lang="ru-RU" sz="2000" b="1" i="1" dirty="0" smtClean="0">
                <a:solidFill>
                  <a:schemeClr val="tx1"/>
                </a:solidFill>
              </a:rPr>
              <a:t>Виртуальные доски</a:t>
            </a:r>
            <a:endParaRPr lang="ru-RU" sz="2000" dirty="0" smtClean="0">
              <a:solidFill>
                <a:schemeClr val="tx1"/>
              </a:solidFill>
            </a:endParaRPr>
          </a:p>
          <a:p>
            <a:r>
              <a:rPr lang="ru-RU" sz="2000" b="1" i="1" dirty="0" smtClean="0">
                <a:solidFill>
                  <a:schemeClr val="tx1"/>
                </a:solidFill>
              </a:rPr>
              <a:t>-Графика онлайн (редакторы, хостинг, анимация, коллажи, визитки, календари)</a:t>
            </a:r>
            <a:endParaRPr lang="ru-RU" sz="2000" dirty="0" smtClean="0">
              <a:solidFill>
                <a:schemeClr val="tx1"/>
              </a:solidFill>
            </a:endParaRPr>
          </a:p>
          <a:p>
            <a:r>
              <a:rPr lang="ru-RU" sz="2000" dirty="0" smtClean="0">
                <a:solidFill>
                  <a:schemeClr val="tx1"/>
                </a:solidFill>
              </a:rPr>
              <a:t>-</a:t>
            </a:r>
            <a:r>
              <a:rPr lang="ru-RU" sz="2000" b="1" i="1" dirty="0" smtClean="0">
                <a:solidFill>
                  <a:schemeClr val="tx1"/>
                </a:solidFill>
              </a:rPr>
              <a:t>Презентации, публикации, видеоролики</a:t>
            </a:r>
          </a:p>
          <a:p>
            <a:r>
              <a:rPr lang="ru-RU" sz="2000" b="1" i="1" dirty="0" smtClean="0">
                <a:solidFill>
                  <a:schemeClr val="tx1"/>
                </a:solidFill>
              </a:rPr>
              <a:t>-Офисные технологии, документ-сервисы</a:t>
            </a:r>
            <a:endParaRPr lang="ru-RU" sz="2000" dirty="0" smtClean="0">
              <a:solidFill>
                <a:schemeClr val="tx1"/>
              </a:solidFill>
            </a:endParaRPr>
          </a:p>
          <a:p>
            <a:r>
              <a:rPr lang="ru-RU" sz="2000" b="1" i="1" dirty="0" smtClean="0">
                <a:solidFill>
                  <a:schemeClr val="tx1"/>
                </a:solidFill>
              </a:rPr>
              <a:t>-Работа с группами, планировщики, закладки</a:t>
            </a:r>
          </a:p>
          <a:p>
            <a:r>
              <a:rPr lang="ru-RU" sz="2000" b="1" i="1" dirty="0" smtClean="0">
                <a:solidFill>
                  <a:schemeClr val="tx1"/>
                </a:solidFill>
              </a:rPr>
              <a:t>-</a:t>
            </a:r>
            <a:r>
              <a:rPr lang="ru-RU" sz="2000" b="1" i="1" dirty="0" err="1" smtClean="0">
                <a:solidFill>
                  <a:schemeClr val="tx1"/>
                </a:solidFill>
              </a:rPr>
              <a:t>Вебинары</a:t>
            </a:r>
            <a:r>
              <a:rPr lang="ru-RU" sz="2000" b="1" i="1" dirty="0" smtClean="0">
                <a:solidFill>
                  <a:schemeClr val="tx1"/>
                </a:solidFill>
              </a:rPr>
              <a:t>, уроки, классы, консультирование, конференции, встречи</a:t>
            </a:r>
            <a:endParaRPr lang="ru-RU" sz="2000" dirty="0" smtClean="0">
              <a:solidFill>
                <a:schemeClr val="tx1"/>
              </a:solidFill>
            </a:endParaRPr>
          </a:p>
          <a:p>
            <a:r>
              <a:rPr lang="ru-RU" sz="2000" dirty="0" smtClean="0">
                <a:solidFill>
                  <a:schemeClr val="tx1"/>
                </a:solidFill>
              </a:rPr>
              <a:t>-</a:t>
            </a:r>
            <a:r>
              <a:rPr lang="ru-RU" sz="2000" b="1" i="1" dirty="0" smtClean="0">
                <a:solidFill>
                  <a:schemeClr val="tx1"/>
                </a:solidFill>
              </a:rPr>
              <a:t>Карты</a:t>
            </a:r>
          </a:p>
          <a:p>
            <a:r>
              <a:rPr lang="ru-RU" sz="2000" b="1" i="1" dirty="0" smtClean="0">
                <a:solidFill>
                  <a:schemeClr val="tx1"/>
                </a:solidFill>
              </a:rPr>
              <a:t>-</a:t>
            </a:r>
            <a:r>
              <a:rPr lang="ru-RU" sz="2000" b="1" i="1" dirty="0">
                <a:solidFill>
                  <a:schemeClr val="tx1"/>
                </a:solidFill>
              </a:rPr>
              <a:t>Тесты, </a:t>
            </a:r>
            <a:r>
              <a:rPr lang="ru-RU" sz="2000" b="1" i="1" dirty="0" smtClean="0">
                <a:solidFill>
                  <a:schemeClr val="tx1"/>
                </a:solidFill>
              </a:rPr>
              <a:t>опросники</a:t>
            </a:r>
          </a:p>
          <a:p>
            <a:r>
              <a:rPr lang="ru-RU" sz="2000" b="1" i="1" dirty="0" smtClean="0">
                <a:solidFill>
                  <a:schemeClr val="tx1"/>
                </a:solidFill>
              </a:rPr>
              <a:t>-</a:t>
            </a:r>
            <a:r>
              <a:rPr lang="ru-RU" sz="2000" b="1" i="1" dirty="0">
                <a:solidFill>
                  <a:schemeClr val="tx1"/>
                </a:solidFill>
              </a:rPr>
              <a:t>Мультимедиа </a:t>
            </a:r>
            <a:r>
              <a:rPr lang="ru-RU" sz="2000" b="1" i="1" dirty="0" smtClean="0">
                <a:solidFill>
                  <a:schemeClr val="tx1"/>
                </a:solidFill>
              </a:rPr>
              <a:t>сервисы</a:t>
            </a:r>
          </a:p>
          <a:p>
            <a:r>
              <a:rPr lang="ru-RU" sz="2000" b="1" i="1" dirty="0" smtClean="0">
                <a:solidFill>
                  <a:schemeClr val="tx1"/>
                </a:solidFill>
              </a:rPr>
              <a:t>-</a:t>
            </a:r>
            <a:r>
              <a:rPr lang="ru-RU" sz="2000" dirty="0">
                <a:solidFill>
                  <a:schemeClr val="tx1"/>
                </a:solidFill>
              </a:rPr>
              <a:t> </a:t>
            </a:r>
            <a:r>
              <a:rPr lang="ru-RU" sz="2000" b="1" dirty="0">
                <a:solidFill>
                  <a:schemeClr val="tx1"/>
                </a:solidFill>
              </a:rPr>
              <a:t>Дидактические материалы для уроков в игровой </a:t>
            </a:r>
            <a:r>
              <a:rPr lang="ru-RU" sz="2000" b="1" dirty="0" smtClean="0">
                <a:solidFill>
                  <a:schemeClr val="tx1"/>
                </a:solidFill>
              </a:rPr>
              <a:t>форме</a:t>
            </a:r>
          </a:p>
          <a:p>
            <a:r>
              <a:rPr lang="ru-RU" sz="2000" b="1" i="1" dirty="0" smtClean="0">
                <a:solidFill>
                  <a:schemeClr val="tx1"/>
                </a:solidFill>
              </a:rPr>
              <a:t>-</a:t>
            </a:r>
            <a:r>
              <a:rPr lang="ru-RU" sz="2000" b="1" dirty="0">
                <a:solidFill>
                  <a:schemeClr val="tx1"/>
                </a:solidFill>
              </a:rPr>
              <a:t>Распознаём текст </a:t>
            </a:r>
            <a:r>
              <a:rPr lang="ru-RU" sz="2000" b="1" dirty="0" smtClean="0">
                <a:solidFill>
                  <a:schemeClr val="tx1"/>
                </a:solidFill>
              </a:rPr>
              <a:t>онлайн</a:t>
            </a:r>
          </a:p>
          <a:p>
            <a:r>
              <a:rPr lang="ru-RU" sz="2000" b="1" i="1" dirty="0" smtClean="0">
                <a:solidFill>
                  <a:schemeClr val="tx1"/>
                </a:solidFill>
              </a:rPr>
              <a:t>-</a:t>
            </a:r>
            <a:r>
              <a:rPr lang="ru-RU" sz="2000" b="1" dirty="0">
                <a:solidFill>
                  <a:schemeClr val="tx1"/>
                </a:solidFill>
              </a:rPr>
              <a:t>Конвертация</a:t>
            </a:r>
            <a:endParaRPr lang="ru-RU" sz="2000" b="1" i="1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38777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ДОМ\Desktop\Безымянный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6418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err="1"/>
              <a:t>Popplet</a:t>
            </a:r>
            <a:r>
              <a:rPr lang="en-US" b="1" dirty="0"/>
              <a:t/>
            </a:r>
            <a:br>
              <a:rPr lang="en-US" b="1" dirty="0"/>
            </a:b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044538"/>
            <a:ext cx="6726591" cy="5815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23646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err="1">
                <a:hlinkClick r:id="rId2"/>
              </a:rPr>
              <a:t>Glogster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025280"/>
            <a:ext cx="9144001" cy="5832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01118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PREZI</a:t>
            </a:r>
            <a:endParaRPr lang="ru-RU" dirty="0"/>
          </a:p>
        </p:txBody>
      </p:sp>
      <p:pic>
        <p:nvPicPr>
          <p:cNvPr id="13314" name="Picture 2" descr="C:\Users\ДОМ\Desktop\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760"/>
            <a:ext cx="7848872" cy="515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83151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 </a:t>
            </a:r>
            <a:r>
              <a:rPr lang="en-US" dirty="0" err="1">
                <a:hlinkClick r:id="rId2"/>
              </a:rPr>
              <a:t>Padlet</a:t>
            </a:r>
            <a:r>
              <a:rPr lang="en-US" dirty="0"/>
              <a:t> </a:t>
            </a:r>
            <a:endParaRPr lang="ru-RU" dirty="0"/>
          </a:p>
        </p:txBody>
      </p:sp>
      <p:pic>
        <p:nvPicPr>
          <p:cNvPr id="14338" name="Picture 2" descr="C:\Users\ДОМ\Desktop\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44824"/>
            <a:ext cx="8415114" cy="4733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7995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2114"/>
          </a:xfrm>
        </p:spPr>
        <p:txBody>
          <a:bodyPr>
            <a:normAutofit fontScale="90000"/>
          </a:bodyPr>
          <a:lstStyle/>
          <a:p>
            <a:r>
              <a:rPr lang="en-US" dirty="0"/>
              <a:t> </a:t>
            </a:r>
            <a:r>
              <a:rPr lang="en-US" dirty="0" err="1">
                <a:hlinkClick r:id="rId2"/>
              </a:rPr>
              <a:t>Kahoot</a:t>
            </a:r>
            <a:endParaRPr lang="ru-RU" dirty="0"/>
          </a:p>
        </p:txBody>
      </p:sp>
      <p:pic>
        <p:nvPicPr>
          <p:cNvPr id="15362" name="Picture 2" descr="C:\Users\ДОМ\Desktop\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9144000" cy="5733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55254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>
                <a:hlinkClick r:id="rId2"/>
              </a:rPr>
              <a:t> </a:t>
            </a:r>
            <a:r>
              <a:rPr lang="ru-RU" u="sng" dirty="0" err="1">
                <a:hlinkClick r:id="rId2"/>
              </a:rPr>
              <a:t>Voki</a:t>
            </a:r>
            <a:r>
              <a:rPr lang="ru-RU" dirty="0"/>
              <a:t> </a:t>
            </a:r>
            <a:endParaRPr lang="ru-RU" dirty="0"/>
          </a:p>
        </p:txBody>
      </p:sp>
      <p:pic>
        <p:nvPicPr>
          <p:cNvPr id="16386" name="Picture 2" descr="C:\Users\ДОМ\Desktop\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26" y="1340768"/>
            <a:ext cx="9122474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63294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en-US" dirty="0"/>
              <a:t> </a:t>
            </a:r>
            <a:r>
              <a:rPr lang="en-US" dirty="0" err="1">
                <a:hlinkClick r:id="rId2"/>
              </a:rPr>
              <a:t>LearningApps</a:t>
            </a:r>
            <a:r>
              <a:rPr lang="en-US" dirty="0"/>
              <a:t> </a:t>
            </a:r>
            <a:endParaRPr lang="ru-RU" dirty="0"/>
          </a:p>
        </p:txBody>
      </p:sp>
      <p:pic>
        <p:nvPicPr>
          <p:cNvPr id="17410" name="Picture 2" descr="C:\Users\ДОМ\Desktop\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99" y="764704"/>
            <a:ext cx="9064501" cy="5969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350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ДОМ\Desktop\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293688"/>
            <a:ext cx="8802687" cy="6269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81741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11456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4310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87758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04685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38916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58353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84176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882563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8</Words>
  <Application>Microsoft Office PowerPoint</Application>
  <PresentationFormat>Экран (4:3)</PresentationFormat>
  <Paragraphs>20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https://sites.google.com/site/badanovweb2/ </vt:lpstr>
      <vt:lpstr>Презентация PowerPoint</vt:lpstr>
      <vt:lpstr>Popplet </vt:lpstr>
      <vt:lpstr>Glogster</vt:lpstr>
      <vt:lpstr>PREZI</vt:lpstr>
      <vt:lpstr> Padlet </vt:lpstr>
      <vt:lpstr> Kahoot</vt:lpstr>
      <vt:lpstr> Voki </vt:lpstr>
      <vt:lpstr> LearningApps 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ДОМ</cp:lastModifiedBy>
  <cp:revision>6</cp:revision>
  <dcterms:created xsi:type="dcterms:W3CDTF">2018-12-23T11:33:41Z</dcterms:created>
  <dcterms:modified xsi:type="dcterms:W3CDTF">2018-12-23T12:35:40Z</dcterms:modified>
</cp:coreProperties>
</file>