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72" r:id="rId1"/>
  </p:sldMasterIdLst>
  <p:sldIdLst>
    <p:sldId id="256" r:id="rId2"/>
    <p:sldId id="264" r:id="rId3"/>
    <p:sldId id="257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1428728" y="642918"/>
            <a:ext cx="7429520" cy="5201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«Формирование ИКТ компетентности  -  основы интерактивного взаимодействия участников образовательного процесса»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="1" i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Олейник А.Н.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учитель  начальных классов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МАОУ «СОШ №133» г. Перми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00232" y="1571612"/>
            <a:ext cx="59293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– повышение ИКТ компетентности педагогов.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500034" y="642918"/>
            <a:ext cx="814393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 программы: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Создание информационно-коммуникативной службы в ОУ;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Формирование у педагогов потребности использовать ИКТ с целью организации взаимодействия с учениками, коллегами, администрацией и родителями;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Создание условий для целесообразного использования ИКТ педагогами школы.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42910" y="928670"/>
            <a:ext cx="750095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Актуальность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ru-RU" sz="3600" b="0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создание 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комфортной развивающей среды 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школы</a:t>
            </a:r>
            <a:r>
              <a:rPr kumimoji="0" lang="ru-RU" sz="36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новыми средствами.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571480"/>
            <a:ext cx="914400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ИКТ компетентность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ru-RU" sz="3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составляющая профессиональный стандарт</a:t>
            </a:r>
            <a:r>
              <a:rPr kumimoji="0" lang="ru-RU" sz="3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учителя.</a:t>
            </a:r>
          </a:p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lang="ru-RU" sz="32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ри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основных  аспекта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ИКТ компетентности: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Наличие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высокого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уровня компьютерной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грамотности;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Эффективное</a:t>
            </a:r>
            <a:r>
              <a:rPr kumimoji="0" lang="ru-RU" sz="3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применение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ИКТ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решения профессиональных задач;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Понимание ИКТ как основы новой парадигмы в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образовании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1857324" y="928670"/>
            <a:ext cx="7286676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ИКТ компетентность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обеспечивает реализацию :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новых целей образования;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новых форм организации образовательного процесса;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нового содержания образовательной деятельности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428596" y="1071546"/>
            <a:ext cx="8286808" cy="403187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Формы</a:t>
            </a:r>
            <a:r>
              <a:rPr kumimoji="0" lang="ru-RU" sz="32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повышения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уровня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ИКТ компетентности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обучающие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семинары;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индивидуальные консультации;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работа в парах;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мастер-классы;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педагогические мастерские;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недели педагогического мастерства.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357158" y="357166"/>
            <a:ext cx="850109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Ожидаемые результаты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Повышение компетентности педагогов в вопросах использования информационно-коммуникативных технологий.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Обновление форм и методов взаимодействия учителей с учащимися.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Создание и функционирование на базе ОУ информационно-коммуникативной службы.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Переход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электронный формат внутреннего и внешнего документооборота.</a:t>
            </a:r>
            <a:endParaRPr lang="ru-RU" sz="2800" dirty="0" smtClean="0"/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Повышение процента педагогов участвующих в различных сетевых проектах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25</TotalTime>
  <Words>210</Words>
  <PresentationFormat>Экран (4:3)</PresentationFormat>
  <Paragraphs>35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Эркер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4</cp:revision>
  <dcterms:created xsi:type="dcterms:W3CDTF">2016-03-25T12:44:59Z</dcterms:created>
  <dcterms:modified xsi:type="dcterms:W3CDTF">2016-03-28T16:59:21Z</dcterms:modified>
</cp:coreProperties>
</file>