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</p:sldIdLst>
  <p:sldSz cx="9144000" cy="6858000" type="screen4x3"/>
  <p:notesSz cx="9144000" cy="6858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177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83E03A3-1058-45F7-8CD7-B97AAF6E3970}" type="datetimeFigureOut">
              <a:rPr lang="ru-RU" smtClean="0"/>
              <a:t>09.01.2020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2857500" y="514350"/>
            <a:ext cx="3429000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10476B6-DF78-44AA-BA9E-D99C238ED0E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3857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sibou.ru/" TargetMode="External"/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Relationship Id="rId4" Type="http://schemas.openxmlformats.org/officeDocument/2006/relationships/hyperlink" Target="mailto:sib-ou@mail.ru" TargetMode="Externa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2700">
              <a:lnSpc>
                <a:spcPct val="100000"/>
              </a:lnSpc>
            </a:pPr>
            <a:r>
              <a:rPr lang="ru-RU" sz="1200" i="1" dirty="0" smtClean="0">
                <a:latin typeface="Arial"/>
                <a:cs typeface="Arial"/>
              </a:rPr>
              <a:t>Пе</a:t>
            </a:r>
            <a:r>
              <a:rPr lang="ru-RU" sz="1200" i="1" spc="-10" dirty="0" smtClean="0">
                <a:latin typeface="Arial"/>
                <a:cs typeface="Arial"/>
              </a:rPr>
              <a:t>р</a:t>
            </a:r>
            <a:r>
              <a:rPr lang="ru-RU" sz="1200" i="1" spc="0" dirty="0" smtClean="0">
                <a:latin typeface="Arial"/>
                <a:cs typeface="Arial"/>
              </a:rPr>
              <a:t>шина</a:t>
            </a:r>
            <a:r>
              <a:rPr lang="ru-RU" sz="1200" i="1" spc="-15" dirty="0" smtClean="0">
                <a:latin typeface="Arial"/>
                <a:cs typeface="Arial"/>
              </a:rPr>
              <a:t> </a:t>
            </a:r>
            <a:r>
              <a:rPr lang="ru-RU" sz="1200" i="1" spc="0" dirty="0" smtClean="0">
                <a:latin typeface="Arial"/>
                <a:cs typeface="Arial"/>
              </a:rPr>
              <a:t>Н</a:t>
            </a:r>
            <a:r>
              <a:rPr lang="ru-RU" sz="1200" i="1" spc="-10" dirty="0" smtClean="0">
                <a:latin typeface="Arial"/>
                <a:cs typeface="Arial"/>
              </a:rPr>
              <a:t>а</a:t>
            </a:r>
            <a:r>
              <a:rPr lang="ru-RU" sz="1200" i="1" spc="-40" dirty="0" smtClean="0">
                <a:latin typeface="Arial"/>
                <a:cs typeface="Arial"/>
              </a:rPr>
              <a:t>т</a:t>
            </a:r>
            <a:r>
              <a:rPr lang="ru-RU" sz="1200" i="1" spc="-30" dirty="0" smtClean="0">
                <a:latin typeface="Arial"/>
                <a:cs typeface="Arial"/>
              </a:rPr>
              <a:t>а</a:t>
            </a:r>
            <a:r>
              <a:rPr lang="ru-RU" sz="1200" i="1" spc="0" dirty="0" smtClean="0">
                <a:latin typeface="Arial"/>
                <a:cs typeface="Arial"/>
              </a:rPr>
              <a:t>лья</a:t>
            </a:r>
            <a:r>
              <a:rPr lang="ru-RU" sz="1200" i="1" spc="25" dirty="0" smtClean="0">
                <a:latin typeface="Arial"/>
                <a:cs typeface="Arial"/>
              </a:rPr>
              <a:t> </a:t>
            </a:r>
            <a:r>
              <a:rPr lang="ru-RU" sz="1200" i="1" spc="0" dirty="0" smtClean="0">
                <a:latin typeface="Arial"/>
                <a:cs typeface="Arial"/>
              </a:rPr>
              <a:t>Ана</a:t>
            </a:r>
            <a:r>
              <a:rPr lang="ru-RU" sz="1200" i="1" spc="-40" dirty="0" smtClean="0">
                <a:latin typeface="Arial"/>
                <a:cs typeface="Arial"/>
              </a:rPr>
              <a:t>т</a:t>
            </a:r>
            <a:r>
              <a:rPr lang="ru-RU" sz="1200" i="1" spc="-45" dirty="0" smtClean="0">
                <a:latin typeface="Arial"/>
                <a:cs typeface="Arial"/>
              </a:rPr>
              <a:t>о</a:t>
            </a:r>
            <a:r>
              <a:rPr lang="ru-RU" sz="1200" i="1" spc="0" dirty="0" smtClean="0">
                <a:latin typeface="Arial"/>
                <a:cs typeface="Arial"/>
              </a:rPr>
              <a:t>лье</a:t>
            </a:r>
            <a:r>
              <a:rPr lang="ru-RU" sz="1200" i="1" spc="-10" dirty="0" smtClean="0">
                <a:latin typeface="Arial"/>
                <a:cs typeface="Arial"/>
              </a:rPr>
              <a:t>в</a:t>
            </a:r>
            <a:r>
              <a:rPr lang="ru-RU" sz="1200" i="1" spc="0" dirty="0" smtClean="0">
                <a:latin typeface="Arial"/>
                <a:cs typeface="Arial"/>
              </a:rPr>
              <a:t>на, кандид</a:t>
            </a:r>
            <a:r>
              <a:rPr lang="ru-RU" sz="1200" i="1" spc="-10" dirty="0" smtClean="0">
                <a:latin typeface="Arial"/>
                <a:cs typeface="Arial"/>
              </a:rPr>
              <a:t>а</a:t>
            </a:r>
            <a:r>
              <a:rPr lang="ru-RU" sz="1200" i="1" spc="0" dirty="0" smtClean="0">
                <a:latin typeface="Arial"/>
                <a:cs typeface="Arial"/>
              </a:rPr>
              <a:t>т п</a:t>
            </a:r>
            <a:r>
              <a:rPr lang="ru-RU" sz="1200" i="1" spc="-30" dirty="0" smtClean="0">
                <a:latin typeface="Arial"/>
                <a:cs typeface="Arial"/>
              </a:rPr>
              <a:t>е</a:t>
            </a:r>
            <a:r>
              <a:rPr lang="ru-RU" sz="1200" i="1" spc="0" dirty="0" smtClean="0">
                <a:latin typeface="Arial"/>
                <a:cs typeface="Arial"/>
              </a:rPr>
              <a:t>да</a:t>
            </a:r>
            <a:r>
              <a:rPr lang="ru-RU" sz="1200" i="1" spc="-30" dirty="0" smtClean="0">
                <a:latin typeface="Arial"/>
                <a:cs typeface="Arial"/>
              </a:rPr>
              <a:t>г</a:t>
            </a:r>
            <a:r>
              <a:rPr lang="ru-RU" sz="1200" i="1" spc="0" dirty="0" smtClean="0">
                <a:latin typeface="Arial"/>
                <a:cs typeface="Arial"/>
              </a:rPr>
              <a:t>ог</a:t>
            </a:r>
            <a:r>
              <a:rPr lang="ru-RU" sz="1200" i="1" spc="-10" dirty="0" smtClean="0">
                <a:latin typeface="Arial"/>
                <a:cs typeface="Arial"/>
              </a:rPr>
              <a:t>и</a:t>
            </a:r>
            <a:r>
              <a:rPr lang="ru-RU" sz="1200" i="1" spc="0" dirty="0" smtClean="0">
                <a:latin typeface="Arial"/>
                <a:cs typeface="Arial"/>
              </a:rPr>
              <a:t>ч</a:t>
            </a:r>
            <a:r>
              <a:rPr lang="ru-RU" sz="1200" i="1" spc="-30" dirty="0" smtClean="0">
                <a:latin typeface="Arial"/>
                <a:cs typeface="Arial"/>
              </a:rPr>
              <a:t>е</a:t>
            </a:r>
            <a:r>
              <a:rPr lang="ru-RU" sz="1200" i="1" spc="0" dirty="0" smtClean="0">
                <a:latin typeface="Arial"/>
                <a:cs typeface="Arial"/>
              </a:rPr>
              <a:t>ских</a:t>
            </a:r>
            <a:r>
              <a:rPr lang="ru-RU" sz="1200" i="1" spc="20" dirty="0" smtClean="0">
                <a:latin typeface="Arial"/>
                <a:cs typeface="Arial"/>
              </a:rPr>
              <a:t> </a:t>
            </a:r>
            <a:r>
              <a:rPr lang="ru-RU" sz="1200" i="1" spc="0" dirty="0" smtClean="0">
                <a:latin typeface="Arial"/>
                <a:cs typeface="Arial"/>
              </a:rPr>
              <a:t>н</a:t>
            </a:r>
            <a:r>
              <a:rPr lang="ru-RU" sz="1200" i="1" spc="-65" dirty="0" smtClean="0">
                <a:latin typeface="Arial"/>
                <a:cs typeface="Arial"/>
              </a:rPr>
              <a:t>а</a:t>
            </a:r>
            <a:r>
              <a:rPr lang="ru-RU" sz="1200" i="1" spc="0" dirty="0" smtClean="0">
                <a:latin typeface="Arial"/>
                <a:cs typeface="Arial"/>
              </a:rPr>
              <a:t>ук,</a:t>
            </a:r>
            <a:r>
              <a:rPr lang="ru-RU" sz="1200" i="1" spc="-10" dirty="0" smtClean="0">
                <a:latin typeface="Arial"/>
                <a:cs typeface="Arial"/>
              </a:rPr>
              <a:t> </a:t>
            </a:r>
            <a:r>
              <a:rPr lang="ru-RU" sz="1200" i="1" spc="0" dirty="0" smtClean="0">
                <a:latin typeface="Arial"/>
                <a:cs typeface="Arial"/>
              </a:rPr>
              <a:t>доц</a:t>
            </a:r>
            <a:r>
              <a:rPr lang="ru-RU" sz="1200" i="1" spc="-10" dirty="0" smtClean="0">
                <a:latin typeface="Arial"/>
                <a:cs typeface="Arial"/>
              </a:rPr>
              <a:t>е</a:t>
            </a:r>
            <a:r>
              <a:rPr lang="ru-RU" sz="1200" i="1" spc="0" dirty="0" smtClean="0">
                <a:latin typeface="Arial"/>
                <a:cs typeface="Arial"/>
              </a:rPr>
              <a:t>нт</a:t>
            </a:r>
            <a:endParaRPr lang="ru-RU" sz="1200" dirty="0" smtClean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lang="ru-RU" sz="1200" dirty="0" smtClean="0">
                <a:latin typeface="Symbol"/>
                <a:cs typeface="Symbol"/>
              </a:rPr>
              <a:t></a:t>
            </a:r>
            <a:r>
              <a:rPr lang="ru-RU" sz="1200" dirty="0" smtClean="0">
                <a:latin typeface="Times New Roman"/>
                <a:cs typeface="Times New Roman"/>
              </a:rPr>
              <a:t> </a:t>
            </a:r>
            <a:r>
              <a:rPr lang="ru-RU" sz="1200" spc="-70" dirty="0" smtClean="0">
                <a:latin typeface="Times New Roman"/>
                <a:cs typeface="Times New Roman"/>
              </a:rPr>
              <a:t> </a:t>
            </a:r>
            <a:r>
              <a:rPr lang="ru-RU" sz="1200" i="1" spc="0" dirty="0" smtClean="0">
                <a:latin typeface="Arial"/>
                <a:cs typeface="Arial"/>
              </a:rPr>
              <a:t>З</a:t>
            </a:r>
            <a:r>
              <a:rPr lang="ru-RU" sz="1200" i="1" spc="-35" dirty="0" smtClean="0">
                <a:latin typeface="Arial"/>
                <a:cs typeface="Arial"/>
              </a:rPr>
              <a:t>а</a:t>
            </a:r>
            <a:r>
              <a:rPr lang="ru-RU" sz="1200" i="1" spc="0" dirty="0" smtClean="0">
                <a:latin typeface="Arial"/>
                <a:cs typeface="Arial"/>
              </a:rPr>
              <a:t>падно-С</a:t>
            </a:r>
            <a:r>
              <a:rPr lang="ru-RU" sz="1200" i="1" spc="-10" dirty="0" smtClean="0">
                <a:latin typeface="Arial"/>
                <a:cs typeface="Arial"/>
              </a:rPr>
              <a:t>иб</a:t>
            </a:r>
            <a:r>
              <a:rPr lang="ru-RU" sz="1200" i="1" spc="0" dirty="0" smtClean="0">
                <a:latin typeface="Arial"/>
                <a:cs typeface="Arial"/>
              </a:rPr>
              <a:t>и</a:t>
            </a:r>
            <a:r>
              <a:rPr lang="ru-RU" sz="1200" i="1" spc="-10" dirty="0" smtClean="0">
                <a:latin typeface="Arial"/>
                <a:cs typeface="Arial"/>
              </a:rPr>
              <a:t>р</a:t>
            </a:r>
            <a:r>
              <a:rPr lang="ru-RU" sz="1200" i="1" spc="0" dirty="0" smtClean="0">
                <a:latin typeface="Arial"/>
                <a:cs typeface="Arial"/>
              </a:rPr>
              <a:t>ский</a:t>
            </a:r>
            <a:r>
              <a:rPr lang="ru-RU" sz="1200" i="1" spc="5" dirty="0" smtClean="0">
                <a:latin typeface="Arial"/>
                <a:cs typeface="Arial"/>
              </a:rPr>
              <a:t> </a:t>
            </a:r>
            <a:r>
              <a:rPr lang="ru-RU" sz="1200" i="1" spc="0" dirty="0" smtClean="0">
                <a:latin typeface="Arial"/>
                <a:cs typeface="Arial"/>
              </a:rPr>
              <a:t>МОЦ,</a:t>
            </a:r>
            <a:r>
              <a:rPr lang="ru-RU" sz="1200" i="1" spc="-5" dirty="0" smtClean="0">
                <a:latin typeface="Arial"/>
                <a:cs typeface="Arial"/>
              </a:rPr>
              <a:t> </a:t>
            </a:r>
            <a:r>
              <a:rPr lang="ru-RU" sz="1200" i="1" spc="0" dirty="0" smtClean="0">
                <a:latin typeface="Arial"/>
                <a:cs typeface="Arial"/>
              </a:rPr>
              <a:t>2</a:t>
            </a:r>
            <a:r>
              <a:rPr lang="ru-RU" sz="1200" i="1" spc="-10" dirty="0" smtClean="0">
                <a:latin typeface="Arial"/>
                <a:cs typeface="Arial"/>
              </a:rPr>
              <a:t>0</a:t>
            </a:r>
            <a:r>
              <a:rPr lang="ru-RU" sz="1200" i="1" spc="0" dirty="0" smtClean="0">
                <a:latin typeface="Arial"/>
                <a:cs typeface="Arial"/>
              </a:rPr>
              <a:t>18</a:t>
            </a:r>
            <a:endParaRPr lang="ru-RU" sz="1200" dirty="0" smtClean="0">
              <a:latin typeface="Arial"/>
              <a:cs typeface="Arial"/>
            </a:endParaRPr>
          </a:p>
          <a:p>
            <a:pPr marL="299085">
              <a:lnSpc>
                <a:spcPct val="100000"/>
              </a:lnSpc>
            </a:pPr>
            <a:r>
              <a:rPr lang="ru-RU" sz="1200" i="1" u="heavy" dirty="0" smtClean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http:/</a:t>
            </a:r>
            <a:r>
              <a:rPr lang="ru-RU" sz="1200" i="1" u="heavy" spc="5" dirty="0" smtClean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/</a:t>
            </a:r>
            <a:r>
              <a:rPr lang="ru-RU" sz="1200" i="1" u="heavy" spc="0" dirty="0" smtClean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si</a:t>
            </a:r>
            <a:r>
              <a:rPr lang="ru-RU" sz="1200" i="1" u="heavy" spc="-10" dirty="0" smtClean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b</a:t>
            </a:r>
            <a:r>
              <a:rPr lang="ru-RU" sz="1200" i="1" u="heavy" spc="0" dirty="0" smtClean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o</a:t>
            </a:r>
            <a:r>
              <a:rPr lang="ru-RU" sz="1200" i="1" u="heavy" spc="-10" dirty="0" smtClean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u</a:t>
            </a:r>
            <a:r>
              <a:rPr lang="ru-RU" sz="1200" i="1" u="heavy" spc="0" dirty="0" smtClean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.ru</a:t>
            </a:r>
            <a:r>
              <a:rPr lang="ru-RU" sz="1200" i="1" u="heavy" spc="5" dirty="0" smtClean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/</a:t>
            </a:r>
            <a:r>
              <a:rPr lang="ru-RU" sz="1200" i="1" spc="0" dirty="0" smtClean="0">
                <a:latin typeface="Arial"/>
                <a:cs typeface="Arial"/>
              </a:rPr>
              <a:t>,</a:t>
            </a:r>
            <a:r>
              <a:rPr lang="ru-RU" sz="1200" i="1" spc="-20" dirty="0" smtClean="0">
                <a:latin typeface="Arial"/>
                <a:cs typeface="Arial"/>
              </a:rPr>
              <a:t> </a:t>
            </a:r>
            <a:r>
              <a:rPr lang="ru-RU" sz="1200" i="1" u="heavy" spc="0" dirty="0" smtClean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si</a:t>
            </a:r>
            <a:r>
              <a:rPr lang="ru-RU" sz="1200" i="1" u="heavy" spc="-10" dirty="0" smtClean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b</a:t>
            </a:r>
            <a:r>
              <a:rPr lang="ru-RU" sz="1200" i="1" u="heavy" spc="0" dirty="0" smtClean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-o</a:t>
            </a:r>
            <a:r>
              <a:rPr lang="ru-RU" sz="1200" i="1" u="heavy" spc="-10" dirty="0" smtClean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u</a:t>
            </a:r>
            <a:r>
              <a:rPr lang="ru-RU" sz="1200" i="1" u="heavy" spc="0" dirty="0" smtClean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@</a:t>
            </a:r>
            <a:r>
              <a:rPr lang="ru-RU" sz="1200" i="1" u="heavy" spc="-15" dirty="0" smtClean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m</a:t>
            </a:r>
            <a:r>
              <a:rPr lang="ru-RU" sz="1200" i="1" u="heavy" spc="0" dirty="0" smtClean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a</a:t>
            </a:r>
            <a:r>
              <a:rPr lang="ru-RU" sz="1200" i="1" u="heavy" spc="-10" dirty="0" smtClean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i</a:t>
            </a:r>
            <a:r>
              <a:rPr lang="ru-RU" sz="1200" i="1" u="heavy" spc="0" dirty="0" smtClean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l.r</a:t>
            </a:r>
            <a:r>
              <a:rPr lang="ru-RU" sz="1200" i="1" u="heavy" spc="-5" dirty="0" smtClean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u</a:t>
            </a:r>
            <a:r>
              <a:rPr lang="ru-RU" sz="1200" i="1" spc="0" dirty="0" smtClean="0">
                <a:latin typeface="Arial"/>
                <a:cs typeface="Arial"/>
              </a:rPr>
              <a:t>,</a:t>
            </a:r>
            <a:r>
              <a:rPr lang="ru-RU" sz="1200" i="1" spc="40" dirty="0" smtClean="0">
                <a:latin typeface="Arial"/>
                <a:cs typeface="Arial"/>
              </a:rPr>
              <a:t> </a:t>
            </a:r>
            <a:r>
              <a:rPr lang="ru-RU" sz="1200" i="1" spc="0" dirty="0" smtClean="0">
                <a:latin typeface="Arial"/>
                <a:cs typeface="Arial"/>
              </a:rPr>
              <a:t>8(</a:t>
            </a:r>
            <a:r>
              <a:rPr lang="ru-RU" sz="1200" i="1" spc="-10" dirty="0" smtClean="0">
                <a:latin typeface="Arial"/>
                <a:cs typeface="Arial"/>
              </a:rPr>
              <a:t>3</a:t>
            </a:r>
            <a:r>
              <a:rPr lang="ru-RU" sz="1200" i="1" spc="0" dirty="0" smtClean="0">
                <a:latin typeface="Arial"/>
                <a:cs typeface="Arial"/>
              </a:rPr>
              <a:t>8</a:t>
            </a:r>
            <a:r>
              <a:rPr lang="ru-RU" sz="1200" i="1" spc="-10" dirty="0" smtClean="0">
                <a:latin typeface="Arial"/>
                <a:cs typeface="Arial"/>
              </a:rPr>
              <a:t>5</a:t>
            </a:r>
            <a:r>
              <a:rPr lang="ru-RU" sz="1200" i="1" spc="0" dirty="0" smtClean="0">
                <a:latin typeface="Arial"/>
                <a:cs typeface="Arial"/>
              </a:rPr>
              <a:t>2)</a:t>
            </a:r>
            <a:r>
              <a:rPr lang="ru-RU" sz="1200" i="1" spc="5" dirty="0" smtClean="0">
                <a:latin typeface="Arial"/>
                <a:cs typeface="Arial"/>
              </a:rPr>
              <a:t> </a:t>
            </a:r>
            <a:r>
              <a:rPr lang="ru-RU" sz="1200" i="1" spc="0" dirty="0" smtClean="0">
                <a:latin typeface="Arial"/>
                <a:cs typeface="Arial"/>
              </a:rPr>
              <a:t>5</a:t>
            </a:r>
            <a:r>
              <a:rPr lang="ru-RU" sz="1200" i="1" spc="-5" dirty="0" smtClean="0">
                <a:latin typeface="Arial"/>
                <a:cs typeface="Arial"/>
              </a:rPr>
              <a:t>7</a:t>
            </a:r>
            <a:r>
              <a:rPr lang="ru-RU" sz="1200" i="1" spc="0" dirty="0" smtClean="0">
                <a:latin typeface="Arial"/>
                <a:cs typeface="Arial"/>
              </a:rPr>
              <a:t>-</a:t>
            </a:r>
            <a:r>
              <a:rPr lang="ru-RU" sz="1200" i="1" spc="-5" dirty="0" smtClean="0">
                <a:latin typeface="Arial"/>
                <a:cs typeface="Arial"/>
              </a:rPr>
              <a:t>20</a:t>
            </a:r>
            <a:r>
              <a:rPr lang="ru-RU" sz="1200" i="1" spc="0" dirty="0" smtClean="0">
                <a:latin typeface="Arial"/>
                <a:cs typeface="Arial"/>
              </a:rPr>
              <a:t>-6</a:t>
            </a:r>
            <a:r>
              <a:rPr lang="ru-RU" sz="1200" i="1" spc="-10" dirty="0" smtClean="0">
                <a:latin typeface="Arial"/>
                <a:cs typeface="Arial"/>
              </a:rPr>
              <a:t>4</a:t>
            </a:r>
            <a:r>
              <a:rPr lang="ru-RU" sz="1200" i="1" spc="0" dirty="0" smtClean="0">
                <a:latin typeface="Arial"/>
                <a:cs typeface="Arial"/>
              </a:rPr>
              <a:t>,</a:t>
            </a:r>
            <a:r>
              <a:rPr lang="ru-RU" sz="1200" i="1" spc="25" dirty="0" smtClean="0">
                <a:latin typeface="Arial"/>
                <a:cs typeface="Arial"/>
              </a:rPr>
              <a:t> </a:t>
            </a:r>
            <a:r>
              <a:rPr lang="ru-RU" sz="1200" i="1" spc="0" dirty="0" smtClean="0">
                <a:latin typeface="Arial"/>
                <a:cs typeface="Arial"/>
              </a:rPr>
              <a:t>+7(9</a:t>
            </a:r>
            <a:r>
              <a:rPr lang="ru-RU" sz="1200" i="1" spc="-10" dirty="0" smtClean="0">
                <a:latin typeface="Arial"/>
                <a:cs typeface="Arial"/>
              </a:rPr>
              <a:t>2</a:t>
            </a:r>
            <a:r>
              <a:rPr lang="ru-RU" sz="1200" i="1" spc="0" dirty="0" smtClean="0">
                <a:latin typeface="Arial"/>
                <a:cs typeface="Arial"/>
              </a:rPr>
              <a:t>9) </a:t>
            </a:r>
            <a:r>
              <a:rPr lang="ru-RU" sz="1200" i="1" spc="-10" dirty="0" smtClean="0">
                <a:latin typeface="Arial"/>
                <a:cs typeface="Arial"/>
              </a:rPr>
              <a:t>3</a:t>
            </a:r>
            <a:r>
              <a:rPr lang="ru-RU" sz="1200" i="1" spc="0" dirty="0" smtClean="0">
                <a:latin typeface="Arial"/>
                <a:cs typeface="Arial"/>
              </a:rPr>
              <a:t>9</a:t>
            </a:r>
            <a:r>
              <a:rPr lang="ru-RU" sz="1200" i="1" spc="-10" dirty="0" smtClean="0">
                <a:latin typeface="Arial"/>
                <a:cs typeface="Arial"/>
              </a:rPr>
              <a:t>7</a:t>
            </a:r>
            <a:r>
              <a:rPr lang="ru-RU" sz="1200" i="1" spc="0" dirty="0" smtClean="0">
                <a:latin typeface="Arial"/>
                <a:cs typeface="Arial"/>
              </a:rPr>
              <a:t>-</a:t>
            </a:r>
            <a:r>
              <a:rPr lang="ru-RU" sz="1200" i="1" spc="-5" dirty="0" smtClean="0">
                <a:latin typeface="Arial"/>
                <a:cs typeface="Arial"/>
              </a:rPr>
              <a:t>20</a:t>
            </a:r>
            <a:r>
              <a:rPr lang="ru-RU" sz="1200" i="1" spc="0" dirty="0" smtClean="0">
                <a:latin typeface="Arial"/>
                <a:cs typeface="Arial"/>
              </a:rPr>
              <a:t>-</a:t>
            </a:r>
            <a:r>
              <a:rPr lang="ru-RU" sz="1200" i="1" spc="-5" dirty="0" smtClean="0">
                <a:latin typeface="Arial"/>
                <a:cs typeface="Arial"/>
              </a:rPr>
              <a:t>64</a:t>
            </a:r>
            <a:endParaRPr lang="ru-RU" sz="1200" dirty="0" smtClean="0">
              <a:latin typeface="Arial"/>
              <a:cs typeface="Arial"/>
            </a:endParaRPr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10476B6-DF78-44AA-BA9E-D99C238ED0E7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522065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sz="1800" i="1" u="heavy" dirty="0">
                <a:solidFill>
                  <a:srgbClr val="0000FF"/>
                </a:solidFill>
                <a:latin typeface="Arial"/>
                <a:cs typeface="Arial"/>
              </a:rPr>
              <a:t>http:/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.ru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-20" dirty="0">
                <a:latin typeface="Arial"/>
                <a:cs typeface="Arial"/>
              </a:rPr>
              <a:t> 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-o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@</a:t>
            </a:r>
            <a:r>
              <a:rPr sz="1800" i="1" u="heavy" spc="-15" dirty="0">
                <a:solidFill>
                  <a:srgbClr val="0000FF"/>
                </a:solidFill>
                <a:latin typeface="Arial"/>
                <a:cs typeface="Arial"/>
              </a:rPr>
              <a:t>m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a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i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l.r</a:t>
            </a:r>
            <a:r>
              <a:rPr sz="1800" i="1" u="heavy" spc="-5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40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8(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8</a:t>
            </a:r>
            <a:r>
              <a:rPr sz="1800" i="1" spc="-10" dirty="0">
                <a:latin typeface="Arial"/>
                <a:cs typeface="Arial"/>
              </a:rPr>
              <a:t>5</a:t>
            </a:r>
            <a:r>
              <a:rPr sz="1800" i="1" spc="0" dirty="0">
                <a:latin typeface="Arial"/>
                <a:cs typeface="Arial"/>
              </a:rPr>
              <a:t>2)</a:t>
            </a:r>
            <a:r>
              <a:rPr sz="1800" i="1" spc="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5</a:t>
            </a:r>
            <a:r>
              <a:rPr sz="1800" i="1" spc="-5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-6</a:t>
            </a:r>
            <a:r>
              <a:rPr sz="1800" i="1" spc="-10" dirty="0">
                <a:latin typeface="Arial"/>
                <a:cs typeface="Arial"/>
              </a:rPr>
              <a:t>4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2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+7(9</a:t>
            </a:r>
            <a:r>
              <a:rPr sz="1800" i="1" spc="-10" dirty="0">
                <a:latin typeface="Arial"/>
                <a:cs typeface="Arial"/>
              </a:rPr>
              <a:t>2</a:t>
            </a:r>
            <a:r>
              <a:rPr sz="1800" i="1" spc="0" dirty="0">
                <a:latin typeface="Arial"/>
                <a:cs typeface="Arial"/>
              </a:rPr>
              <a:t>9) 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9</a:t>
            </a:r>
            <a:r>
              <a:rPr sz="1800" i="1" spc="-10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64</a:t>
            </a:r>
            <a:endParaRPr sz="1800">
              <a:latin typeface="Arial"/>
              <a:cs typeface="Arial"/>
            </a:endParaRP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1/9/2020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/>
          <a:p>
            <a:pPr marL="25400">
              <a:lnSpc>
                <a:spcPct val="100000"/>
              </a:lnSpc>
            </a:pPr>
            <a:r>
              <a:rPr sz="1200" dirty="0">
                <a:solidFill>
                  <a:srgbClr val="888888"/>
                </a:solidFill>
                <a:latin typeface="Arial"/>
                <a:cs typeface="Arial"/>
              </a:rPr>
              <a:t>#</a:t>
            </a:r>
            <a:endParaRPr sz="1200">
              <a:latin typeface="Arial"/>
              <a:cs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sz="1800" i="1" u="heavy" dirty="0">
                <a:solidFill>
                  <a:srgbClr val="0000FF"/>
                </a:solidFill>
                <a:latin typeface="Arial"/>
                <a:cs typeface="Arial"/>
              </a:rPr>
              <a:t>http:/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.ru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-20" dirty="0">
                <a:latin typeface="Arial"/>
                <a:cs typeface="Arial"/>
              </a:rPr>
              <a:t> 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-o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@</a:t>
            </a:r>
            <a:r>
              <a:rPr sz="1800" i="1" u="heavy" spc="-15" dirty="0">
                <a:solidFill>
                  <a:srgbClr val="0000FF"/>
                </a:solidFill>
                <a:latin typeface="Arial"/>
                <a:cs typeface="Arial"/>
              </a:rPr>
              <a:t>m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a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i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l.r</a:t>
            </a:r>
            <a:r>
              <a:rPr sz="1800" i="1" u="heavy" spc="-5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40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8(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8</a:t>
            </a:r>
            <a:r>
              <a:rPr sz="1800" i="1" spc="-10" dirty="0">
                <a:latin typeface="Arial"/>
                <a:cs typeface="Arial"/>
              </a:rPr>
              <a:t>5</a:t>
            </a:r>
            <a:r>
              <a:rPr sz="1800" i="1" spc="0" dirty="0">
                <a:latin typeface="Arial"/>
                <a:cs typeface="Arial"/>
              </a:rPr>
              <a:t>2)</a:t>
            </a:r>
            <a:r>
              <a:rPr sz="1800" i="1" spc="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5</a:t>
            </a:r>
            <a:r>
              <a:rPr sz="1800" i="1" spc="-5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-6</a:t>
            </a:r>
            <a:r>
              <a:rPr sz="1800" i="1" spc="-10" dirty="0">
                <a:latin typeface="Arial"/>
                <a:cs typeface="Arial"/>
              </a:rPr>
              <a:t>4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2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+7(9</a:t>
            </a:r>
            <a:r>
              <a:rPr sz="1800" i="1" spc="-10" dirty="0">
                <a:latin typeface="Arial"/>
                <a:cs typeface="Arial"/>
              </a:rPr>
              <a:t>2</a:t>
            </a:r>
            <a:r>
              <a:rPr sz="1800" i="1" spc="0" dirty="0">
                <a:latin typeface="Arial"/>
                <a:cs typeface="Arial"/>
              </a:rPr>
              <a:t>9) 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9</a:t>
            </a:r>
            <a:r>
              <a:rPr sz="1800" i="1" spc="-10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64</a:t>
            </a:r>
            <a:endParaRPr sz="1800">
              <a:latin typeface="Arial"/>
              <a:cs typeface="Arial"/>
            </a:endParaRP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1/9/2020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/>
          <a:p>
            <a:pPr marL="25400">
              <a:lnSpc>
                <a:spcPct val="100000"/>
              </a:lnSpc>
            </a:pPr>
            <a:r>
              <a:rPr sz="1200" dirty="0">
                <a:solidFill>
                  <a:srgbClr val="888888"/>
                </a:solidFill>
                <a:latin typeface="Arial"/>
                <a:cs typeface="Arial"/>
              </a:rPr>
              <a:t>#</a:t>
            </a:r>
            <a:endParaRPr sz="1200">
              <a:latin typeface="Arial"/>
              <a:cs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wo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67537" y="836675"/>
            <a:ext cx="8281111" cy="0"/>
          </a:xfrm>
          <a:custGeom>
            <a:avLst/>
            <a:gdLst/>
            <a:ahLst/>
            <a:cxnLst/>
            <a:rect l="l" t="t" r="r" b="b"/>
            <a:pathLst>
              <a:path w="8281111">
                <a:moveTo>
                  <a:pt x="0" y="0"/>
                </a:moveTo>
                <a:lnTo>
                  <a:pt x="8281111" y="0"/>
                </a:lnTo>
              </a:path>
            </a:pathLst>
          </a:custGeom>
          <a:ln w="38100">
            <a:solidFill>
              <a:srgbClr val="974707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787900" y="908011"/>
            <a:ext cx="4105275" cy="5401310"/>
          </a:xfrm>
          <a:custGeom>
            <a:avLst/>
            <a:gdLst/>
            <a:ahLst/>
            <a:cxnLst/>
            <a:rect l="l" t="t" r="r" b="b"/>
            <a:pathLst>
              <a:path w="4105275" h="5401310">
                <a:moveTo>
                  <a:pt x="0" y="5401310"/>
                </a:moveTo>
                <a:lnTo>
                  <a:pt x="4105275" y="5401310"/>
                </a:lnTo>
                <a:lnTo>
                  <a:pt x="4105275" y="0"/>
                </a:lnTo>
                <a:lnTo>
                  <a:pt x="0" y="0"/>
                </a:lnTo>
                <a:lnTo>
                  <a:pt x="0" y="5401310"/>
                </a:lnTo>
                <a:close/>
              </a:path>
            </a:pathLst>
          </a:custGeom>
          <a:solidFill>
            <a:srgbClr val="FBD4B5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787900" y="908011"/>
            <a:ext cx="4105275" cy="5401310"/>
          </a:xfrm>
          <a:custGeom>
            <a:avLst/>
            <a:gdLst/>
            <a:ahLst/>
            <a:cxnLst/>
            <a:rect l="l" t="t" r="r" b="b"/>
            <a:pathLst>
              <a:path w="4105275" h="5401310">
                <a:moveTo>
                  <a:pt x="0" y="5401310"/>
                </a:moveTo>
                <a:lnTo>
                  <a:pt x="4105275" y="5401310"/>
                </a:lnTo>
                <a:lnTo>
                  <a:pt x="4105275" y="0"/>
                </a:lnTo>
                <a:lnTo>
                  <a:pt x="0" y="0"/>
                </a:lnTo>
                <a:lnTo>
                  <a:pt x="0" y="5401310"/>
                </a:lnTo>
                <a:close/>
              </a:path>
            </a:pathLst>
          </a:custGeom>
          <a:ln w="25399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539750" y="908011"/>
            <a:ext cx="3960876" cy="5473319"/>
          </a:xfrm>
          <a:custGeom>
            <a:avLst/>
            <a:gdLst/>
            <a:ahLst/>
            <a:cxnLst/>
            <a:rect l="l" t="t" r="r" b="b"/>
            <a:pathLst>
              <a:path w="3960876" h="5473319">
                <a:moveTo>
                  <a:pt x="0" y="5473319"/>
                </a:moveTo>
                <a:lnTo>
                  <a:pt x="3960876" y="5473319"/>
                </a:lnTo>
                <a:lnTo>
                  <a:pt x="3960876" y="0"/>
                </a:lnTo>
                <a:lnTo>
                  <a:pt x="0" y="0"/>
                </a:lnTo>
                <a:lnTo>
                  <a:pt x="0" y="5473319"/>
                </a:lnTo>
                <a:close/>
              </a:path>
            </a:pathLst>
          </a:custGeom>
          <a:solidFill>
            <a:srgbClr val="B7DEE8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539750" y="908011"/>
            <a:ext cx="3960876" cy="5473319"/>
          </a:xfrm>
          <a:custGeom>
            <a:avLst/>
            <a:gdLst/>
            <a:ahLst/>
            <a:cxnLst/>
            <a:rect l="l" t="t" r="r" b="b"/>
            <a:pathLst>
              <a:path w="3960876" h="5473319">
                <a:moveTo>
                  <a:pt x="0" y="5473319"/>
                </a:moveTo>
                <a:lnTo>
                  <a:pt x="3960876" y="5473319"/>
                </a:lnTo>
                <a:lnTo>
                  <a:pt x="3960876" y="0"/>
                </a:lnTo>
                <a:lnTo>
                  <a:pt x="0" y="0"/>
                </a:lnTo>
                <a:lnTo>
                  <a:pt x="0" y="5473319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539750" y="908050"/>
            <a:ext cx="3960876" cy="1131824"/>
          </a:xfrm>
          <a:custGeom>
            <a:avLst/>
            <a:gdLst/>
            <a:ahLst/>
            <a:cxnLst/>
            <a:rect l="l" t="t" r="r" b="b"/>
            <a:pathLst>
              <a:path w="3960876" h="1131824">
                <a:moveTo>
                  <a:pt x="3772154" y="0"/>
                </a:moveTo>
                <a:lnTo>
                  <a:pt x="188645" y="0"/>
                </a:lnTo>
                <a:lnTo>
                  <a:pt x="173175" y="625"/>
                </a:lnTo>
                <a:lnTo>
                  <a:pt x="129022" y="9616"/>
                </a:lnTo>
                <a:lnTo>
                  <a:pt x="89278" y="28260"/>
                </a:lnTo>
                <a:lnTo>
                  <a:pt x="55256" y="55244"/>
                </a:lnTo>
                <a:lnTo>
                  <a:pt x="28265" y="89259"/>
                </a:lnTo>
                <a:lnTo>
                  <a:pt x="9618" y="128991"/>
                </a:lnTo>
                <a:lnTo>
                  <a:pt x="625" y="173129"/>
                </a:lnTo>
                <a:lnTo>
                  <a:pt x="0" y="188595"/>
                </a:lnTo>
                <a:lnTo>
                  <a:pt x="0" y="943228"/>
                </a:lnTo>
                <a:lnTo>
                  <a:pt x="5483" y="988544"/>
                </a:lnTo>
                <a:lnTo>
                  <a:pt x="21057" y="1029891"/>
                </a:lnTo>
                <a:lnTo>
                  <a:pt x="45413" y="1065957"/>
                </a:lnTo>
                <a:lnTo>
                  <a:pt x="77237" y="1095430"/>
                </a:lnTo>
                <a:lnTo>
                  <a:pt x="115219" y="1117000"/>
                </a:lnTo>
                <a:lnTo>
                  <a:pt x="158048" y="1129355"/>
                </a:lnTo>
                <a:lnTo>
                  <a:pt x="188645" y="1131824"/>
                </a:lnTo>
                <a:lnTo>
                  <a:pt x="3772154" y="1131824"/>
                </a:lnTo>
                <a:lnTo>
                  <a:pt x="3817477" y="1126341"/>
                </a:lnTo>
                <a:lnTo>
                  <a:pt x="3858843" y="1110769"/>
                </a:lnTo>
                <a:lnTo>
                  <a:pt x="3894936" y="1086419"/>
                </a:lnTo>
                <a:lnTo>
                  <a:pt x="3924438" y="1054602"/>
                </a:lnTo>
                <a:lnTo>
                  <a:pt x="3946032" y="1016631"/>
                </a:lnTo>
                <a:lnTo>
                  <a:pt x="3958403" y="973815"/>
                </a:lnTo>
                <a:lnTo>
                  <a:pt x="3960876" y="943228"/>
                </a:lnTo>
                <a:lnTo>
                  <a:pt x="3960749" y="188595"/>
                </a:lnTo>
                <a:lnTo>
                  <a:pt x="3955308" y="143279"/>
                </a:lnTo>
                <a:lnTo>
                  <a:pt x="3939750" y="101932"/>
                </a:lnTo>
                <a:lnTo>
                  <a:pt x="3915396" y="65866"/>
                </a:lnTo>
                <a:lnTo>
                  <a:pt x="3883564" y="36393"/>
                </a:lnTo>
                <a:lnTo>
                  <a:pt x="3845573" y="14823"/>
                </a:lnTo>
                <a:lnTo>
                  <a:pt x="3802744" y="2468"/>
                </a:lnTo>
                <a:lnTo>
                  <a:pt x="3772154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539750" y="908050"/>
            <a:ext cx="3960876" cy="1131951"/>
          </a:xfrm>
          <a:custGeom>
            <a:avLst/>
            <a:gdLst/>
            <a:ahLst/>
            <a:cxnLst/>
            <a:rect l="l" t="t" r="r" b="b"/>
            <a:pathLst>
              <a:path w="3960876" h="1131951">
                <a:moveTo>
                  <a:pt x="0" y="188595"/>
                </a:moveTo>
                <a:lnTo>
                  <a:pt x="5483" y="143279"/>
                </a:lnTo>
                <a:lnTo>
                  <a:pt x="21057" y="101932"/>
                </a:lnTo>
                <a:lnTo>
                  <a:pt x="45413" y="65866"/>
                </a:lnTo>
                <a:lnTo>
                  <a:pt x="77237" y="36393"/>
                </a:lnTo>
                <a:lnTo>
                  <a:pt x="115219" y="14823"/>
                </a:lnTo>
                <a:lnTo>
                  <a:pt x="158048" y="2468"/>
                </a:lnTo>
                <a:lnTo>
                  <a:pt x="188645" y="0"/>
                </a:lnTo>
                <a:lnTo>
                  <a:pt x="3772154" y="0"/>
                </a:lnTo>
                <a:lnTo>
                  <a:pt x="3787620" y="625"/>
                </a:lnTo>
                <a:lnTo>
                  <a:pt x="3802744" y="2468"/>
                </a:lnTo>
                <a:lnTo>
                  <a:pt x="3845573" y="14823"/>
                </a:lnTo>
                <a:lnTo>
                  <a:pt x="3883564" y="36393"/>
                </a:lnTo>
                <a:lnTo>
                  <a:pt x="3915396" y="65866"/>
                </a:lnTo>
                <a:lnTo>
                  <a:pt x="3939750" y="101932"/>
                </a:lnTo>
                <a:lnTo>
                  <a:pt x="3955308" y="143279"/>
                </a:lnTo>
                <a:lnTo>
                  <a:pt x="3960749" y="188595"/>
                </a:lnTo>
                <a:lnTo>
                  <a:pt x="3960876" y="943228"/>
                </a:lnTo>
                <a:lnTo>
                  <a:pt x="3960249" y="958694"/>
                </a:lnTo>
                <a:lnTo>
                  <a:pt x="3958403" y="973815"/>
                </a:lnTo>
                <a:lnTo>
                  <a:pt x="3946032" y="1016631"/>
                </a:lnTo>
                <a:lnTo>
                  <a:pt x="3924438" y="1054602"/>
                </a:lnTo>
                <a:lnTo>
                  <a:pt x="3894936" y="1086419"/>
                </a:lnTo>
                <a:lnTo>
                  <a:pt x="3858843" y="1110769"/>
                </a:lnTo>
                <a:lnTo>
                  <a:pt x="3817477" y="1126341"/>
                </a:lnTo>
                <a:lnTo>
                  <a:pt x="3772154" y="1131824"/>
                </a:lnTo>
                <a:lnTo>
                  <a:pt x="188645" y="1131951"/>
                </a:lnTo>
                <a:lnTo>
                  <a:pt x="173175" y="1131198"/>
                </a:lnTo>
                <a:lnTo>
                  <a:pt x="158048" y="1129355"/>
                </a:lnTo>
                <a:lnTo>
                  <a:pt x="115219" y="1117000"/>
                </a:lnTo>
                <a:lnTo>
                  <a:pt x="77237" y="1095430"/>
                </a:lnTo>
                <a:lnTo>
                  <a:pt x="45413" y="1065957"/>
                </a:lnTo>
                <a:lnTo>
                  <a:pt x="21057" y="1029891"/>
                </a:lnTo>
                <a:lnTo>
                  <a:pt x="5483" y="988544"/>
                </a:lnTo>
                <a:lnTo>
                  <a:pt x="0" y="943228"/>
                </a:lnTo>
                <a:lnTo>
                  <a:pt x="0" y="188595"/>
                </a:lnTo>
                <a:close/>
              </a:path>
            </a:pathLst>
          </a:custGeom>
          <a:ln w="25399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4211701" y="1700276"/>
            <a:ext cx="4710049" cy="1800225"/>
          </a:xfrm>
          <a:custGeom>
            <a:avLst/>
            <a:gdLst/>
            <a:ahLst/>
            <a:cxnLst/>
            <a:rect l="l" t="t" r="r" b="b"/>
            <a:pathLst>
              <a:path w="4710049" h="1800225">
                <a:moveTo>
                  <a:pt x="4409948" y="0"/>
                </a:moveTo>
                <a:lnTo>
                  <a:pt x="299974" y="0"/>
                </a:lnTo>
                <a:lnTo>
                  <a:pt x="275362" y="993"/>
                </a:lnTo>
                <a:lnTo>
                  <a:pt x="227865" y="8714"/>
                </a:lnTo>
                <a:lnTo>
                  <a:pt x="183183" y="23564"/>
                </a:lnTo>
                <a:lnTo>
                  <a:pt x="141932" y="44927"/>
                </a:lnTo>
                <a:lnTo>
                  <a:pt x="104728" y="72187"/>
                </a:lnTo>
                <a:lnTo>
                  <a:pt x="72187" y="104728"/>
                </a:lnTo>
                <a:lnTo>
                  <a:pt x="44927" y="141932"/>
                </a:lnTo>
                <a:lnTo>
                  <a:pt x="23564" y="183183"/>
                </a:lnTo>
                <a:lnTo>
                  <a:pt x="8714" y="227865"/>
                </a:lnTo>
                <a:lnTo>
                  <a:pt x="993" y="275362"/>
                </a:lnTo>
                <a:lnTo>
                  <a:pt x="0" y="299974"/>
                </a:lnTo>
                <a:lnTo>
                  <a:pt x="0" y="1500124"/>
                </a:lnTo>
                <a:lnTo>
                  <a:pt x="3924" y="1548800"/>
                </a:lnTo>
                <a:lnTo>
                  <a:pt x="15286" y="1594976"/>
                </a:lnTo>
                <a:lnTo>
                  <a:pt x="33470" y="1638034"/>
                </a:lnTo>
                <a:lnTo>
                  <a:pt x="57859" y="1677357"/>
                </a:lnTo>
                <a:lnTo>
                  <a:pt x="87836" y="1712325"/>
                </a:lnTo>
                <a:lnTo>
                  <a:pt x="122785" y="1742321"/>
                </a:lnTo>
                <a:lnTo>
                  <a:pt x="162090" y="1766727"/>
                </a:lnTo>
                <a:lnTo>
                  <a:pt x="205134" y="1784925"/>
                </a:lnTo>
                <a:lnTo>
                  <a:pt x="251301" y="1796297"/>
                </a:lnTo>
                <a:lnTo>
                  <a:pt x="299974" y="1800225"/>
                </a:lnTo>
                <a:lnTo>
                  <a:pt x="4409948" y="1800225"/>
                </a:lnTo>
                <a:lnTo>
                  <a:pt x="4458624" y="1796297"/>
                </a:lnTo>
                <a:lnTo>
                  <a:pt x="4504800" y="1784925"/>
                </a:lnTo>
                <a:lnTo>
                  <a:pt x="4547858" y="1766727"/>
                </a:lnTo>
                <a:lnTo>
                  <a:pt x="4587181" y="1742321"/>
                </a:lnTo>
                <a:lnTo>
                  <a:pt x="4622149" y="1712325"/>
                </a:lnTo>
                <a:lnTo>
                  <a:pt x="4652145" y="1677357"/>
                </a:lnTo>
                <a:lnTo>
                  <a:pt x="4676551" y="1638034"/>
                </a:lnTo>
                <a:lnTo>
                  <a:pt x="4694749" y="1594976"/>
                </a:lnTo>
                <a:lnTo>
                  <a:pt x="4706121" y="1548800"/>
                </a:lnTo>
                <a:lnTo>
                  <a:pt x="4710049" y="1500124"/>
                </a:lnTo>
                <a:lnTo>
                  <a:pt x="4710049" y="299974"/>
                </a:lnTo>
                <a:lnTo>
                  <a:pt x="4706121" y="251301"/>
                </a:lnTo>
                <a:lnTo>
                  <a:pt x="4694749" y="205134"/>
                </a:lnTo>
                <a:lnTo>
                  <a:pt x="4676551" y="162090"/>
                </a:lnTo>
                <a:lnTo>
                  <a:pt x="4652145" y="122785"/>
                </a:lnTo>
                <a:lnTo>
                  <a:pt x="4622149" y="87836"/>
                </a:lnTo>
                <a:lnTo>
                  <a:pt x="4587181" y="57859"/>
                </a:lnTo>
                <a:lnTo>
                  <a:pt x="4547858" y="33470"/>
                </a:lnTo>
                <a:lnTo>
                  <a:pt x="4504800" y="15286"/>
                </a:lnTo>
                <a:lnTo>
                  <a:pt x="4458624" y="3924"/>
                </a:lnTo>
                <a:lnTo>
                  <a:pt x="4409948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4211701" y="1700276"/>
            <a:ext cx="4710049" cy="1800225"/>
          </a:xfrm>
          <a:custGeom>
            <a:avLst/>
            <a:gdLst/>
            <a:ahLst/>
            <a:cxnLst/>
            <a:rect l="l" t="t" r="r" b="b"/>
            <a:pathLst>
              <a:path w="4710049" h="1800225">
                <a:moveTo>
                  <a:pt x="0" y="299974"/>
                </a:moveTo>
                <a:lnTo>
                  <a:pt x="3924" y="251301"/>
                </a:lnTo>
                <a:lnTo>
                  <a:pt x="15286" y="205134"/>
                </a:lnTo>
                <a:lnTo>
                  <a:pt x="33470" y="162090"/>
                </a:lnTo>
                <a:lnTo>
                  <a:pt x="57859" y="122785"/>
                </a:lnTo>
                <a:lnTo>
                  <a:pt x="87836" y="87836"/>
                </a:lnTo>
                <a:lnTo>
                  <a:pt x="122785" y="57859"/>
                </a:lnTo>
                <a:lnTo>
                  <a:pt x="162090" y="33470"/>
                </a:lnTo>
                <a:lnTo>
                  <a:pt x="205134" y="15286"/>
                </a:lnTo>
                <a:lnTo>
                  <a:pt x="251301" y="3924"/>
                </a:lnTo>
                <a:lnTo>
                  <a:pt x="299974" y="0"/>
                </a:lnTo>
                <a:lnTo>
                  <a:pt x="4409948" y="0"/>
                </a:lnTo>
                <a:lnTo>
                  <a:pt x="4434560" y="993"/>
                </a:lnTo>
                <a:lnTo>
                  <a:pt x="4458624" y="3924"/>
                </a:lnTo>
                <a:lnTo>
                  <a:pt x="4504800" y="15286"/>
                </a:lnTo>
                <a:lnTo>
                  <a:pt x="4547858" y="33470"/>
                </a:lnTo>
                <a:lnTo>
                  <a:pt x="4587181" y="57859"/>
                </a:lnTo>
                <a:lnTo>
                  <a:pt x="4622149" y="87836"/>
                </a:lnTo>
                <a:lnTo>
                  <a:pt x="4652145" y="122785"/>
                </a:lnTo>
                <a:lnTo>
                  <a:pt x="4676551" y="162090"/>
                </a:lnTo>
                <a:lnTo>
                  <a:pt x="4694749" y="205134"/>
                </a:lnTo>
                <a:lnTo>
                  <a:pt x="4706121" y="251301"/>
                </a:lnTo>
                <a:lnTo>
                  <a:pt x="4710049" y="299974"/>
                </a:lnTo>
                <a:lnTo>
                  <a:pt x="4710049" y="1500124"/>
                </a:lnTo>
                <a:lnTo>
                  <a:pt x="4709054" y="1524736"/>
                </a:lnTo>
                <a:lnTo>
                  <a:pt x="4706121" y="1548800"/>
                </a:lnTo>
                <a:lnTo>
                  <a:pt x="4694749" y="1594976"/>
                </a:lnTo>
                <a:lnTo>
                  <a:pt x="4676551" y="1638034"/>
                </a:lnTo>
                <a:lnTo>
                  <a:pt x="4652145" y="1677357"/>
                </a:lnTo>
                <a:lnTo>
                  <a:pt x="4622149" y="1712325"/>
                </a:lnTo>
                <a:lnTo>
                  <a:pt x="4587181" y="1742321"/>
                </a:lnTo>
                <a:lnTo>
                  <a:pt x="4547858" y="1766727"/>
                </a:lnTo>
                <a:lnTo>
                  <a:pt x="4504800" y="1784925"/>
                </a:lnTo>
                <a:lnTo>
                  <a:pt x="4458624" y="1796297"/>
                </a:lnTo>
                <a:lnTo>
                  <a:pt x="4409948" y="1800225"/>
                </a:lnTo>
                <a:lnTo>
                  <a:pt x="299974" y="1800225"/>
                </a:lnTo>
                <a:lnTo>
                  <a:pt x="275362" y="1799230"/>
                </a:lnTo>
                <a:lnTo>
                  <a:pt x="251301" y="1796297"/>
                </a:lnTo>
                <a:lnTo>
                  <a:pt x="205134" y="1784925"/>
                </a:lnTo>
                <a:lnTo>
                  <a:pt x="162090" y="1766727"/>
                </a:lnTo>
                <a:lnTo>
                  <a:pt x="122785" y="1742321"/>
                </a:lnTo>
                <a:lnTo>
                  <a:pt x="87836" y="1712325"/>
                </a:lnTo>
                <a:lnTo>
                  <a:pt x="57859" y="1677357"/>
                </a:lnTo>
                <a:lnTo>
                  <a:pt x="33470" y="1638034"/>
                </a:lnTo>
                <a:lnTo>
                  <a:pt x="15286" y="1594976"/>
                </a:lnTo>
                <a:lnTo>
                  <a:pt x="3924" y="1548800"/>
                </a:lnTo>
                <a:lnTo>
                  <a:pt x="0" y="1500124"/>
                </a:lnTo>
                <a:lnTo>
                  <a:pt x="0" y="299974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539750" y="2349500"/>
            <a:ext cx="4032250" cy="1489075"/>
          </a:xfrm>
          <a:custGeom>
            <a:avLst/>
            <a:gdLst/>
            <a:ahLst/>
            <a:cxnLst/>
            <a:rect l="l" t="t" r="r" b="b"/>
            <a:pathLst>
              <a:path w="4032250" h="1489075">
                <a:moveTo>
                  <a:pt x="3784091" y="0"/>
                </a:moveTo>
                <a:lnTo>
                  <a:pt x="248183" y="0"/>
                </a:lnTo>
                <a:lnTo>
                  <a:pt x="227828" y="822"/>
                </a:lnTo>
                <a:lnTo>
                  <a:pt x="188541" y="7213"/>
                </a:lnTo>
                <a:lnTo>
                  <a:pt x="151577" y="19504"/>
                </a:lnTo>
                <a:lnTo>
                  <a:pt x="117449" y="37184"/>
                </a:lnTo>
                <a:lnTo>
                  <a:pt x="86666" y="59743"/>
                </a:lnTo>
                <a:lnTo>
                  <a:pt x="47884" y="101608"/>
                </a:lnTo>
                <a:lnTo>
                  <a:pt x="27701" y="134124"/>
                </a:lnTo>
                <a:lnTo>
                  <a:pt x="12652" y="169728"/>
                </a:lnTo>
                <a:lnTo>
                  <a:pt x="3248" y="207910"/>
                </a:lnTo>
                <a:lnTo>
                  <a:pt x="0" y="248158"/>
                </a:lnTo>
                <a:lnTo>
                  <a:pt x="0" y="1240916"/>
                </a:lnTo>
                <a:lnTo>
                  <a:pt x="3248" y="1281164"/>
                </a:lnTo>
                <a:lnTo>
                  <a:pt x="12652" y="1319346"/>
                </a:lnTo>
                <a:lnTo>
                  <a:pt x="27701" y="1354950"/>
                </a:lnTo>
                <a:lnTo>
                  <a:pt x="47884" y="1387466"/>
                </a:lnTo>
                <a:lnTo>
                  <a:pt x="86666" y="1429331"/>
                </a:lnTo>
                <a:lnTo>
                  <a:pt x="117449" y="1451890"/>
                </a:lnTo>
                <a:lnTo>
                  <a:pt x="151577" y="1469570"/>
                </a:lnTo>
                <a:lnTo>
                  <a:pt x="188541" y="1481861"/>
                </a:lnTo>
                <a:lnTo>
                  <a:pt x="227828" y="1488252"/>
                </a:lnTo>
                <a:lnTo>
                  <a:pt x="248183" y="1489075"/>
                </a:lnTo>
                <a:lnTo>
                  <a:pt x="3784091" y="1489075"/>
                </a:lnTo>
                <a:lnTo>
                  <a:pt x="3824339" y="1485826"/>
                </a:lnTo>
                <a:lnTo>
                  <a:pt x="3862521" y="1476421"/>
                </a:lnTo>
                <a:lnTo>
                  <a:pt x="3898125" y="1461372"/>
                </a:lnTo>
                <a:lnTo>
                  <a:pt x="3930641" y="1441188"/>
                </a:lnTo>
                <a:lnTo>
                  <a:pt x="3972506" y="1402407"/>
                </a:lnTo>
                <a:lnTo>
                  <a:pt x="3995065" y="1371626"/>
                </a:lnTo>
                <a:lnTo>
                  <a:pt x="4012745" y="1337502"/>
                </a:lnTo>
                <a:lnTo>
                  <a:pt x="4025036" y="1300545"/>
                </a:lnTo>
                <a:lnTo>
                  <a:pt x="4031427" y="1261266"/>
                </a:lnTo>
                <a:lnTo>
                  <a:pt x="4032250" y="1240916"/>
                </a:lnTo>
                <a:lnTo>
                  <a:pt x="4032250" y="248158"/>
                </a:lnTo>
                <a:lnTo>
                  <a:pt x="4029001" y="207910"/>
                </a:lnTo>
                <a:lnTo>
                  <a:pt x="4019596" y="169728"/>
                </a:lnTo>
                <a:lnTo>
                  <a:pt x="4004547" y="134124"/>
                </a:lnTo>
                <a:lnTo>
                  <a:pt x="3984363" y="101608"/>
                </a:lnTo>
                <a:lnTo>
                  <a:pt x="3945582" y="59743"/>
                </a:lnTo>
                <a:lnTo>
                  <a:pt x="3914801" y="37184"/>
                </a:lnTo>
                <a:lnTo>
                  <a:pt x="3880677" y="19504"/>
                </a:lnTo>
                <a:lnTo>
                  <a:pt x="3843720" y="7213"/>
                </a:lnTo>
                <a:lnTo>
                  <a:pt x="3804441" y="822"/>
                </a:lnTo>
                <a:lnTo>
                  <a:pt x="3784091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539750" y="2349500"/>
            <a:ext cx="4032250" cy="1489075"/>
          </a:xfrm>
          <a:custGeom>
            <a:avLst/>
            <a:gdLst/>
            <a:ahLst/>
            <a:cxnLst/>
            <a:rect l="l" t="t" r="r" b="b"/>
            <a:pathLst>
              <a:path w="4032250" h="1489075">
                <a:moveTo>
                  <a:pt x="0" y="248158"/>
                </a:moveTo>
                <a:lnTo>
                  <a:pt x="3248" y="207910"/>
                </a:lnTo>
                <a:lnTo>
                  <a:pt x="12652" y="169728"/>
                </a:lnTo>
                <a:lnTo>
                  <a:pt x="27701" y="134124"/>
                </a:lnTo>
                <a:lnTo>
                  <a:pt x="47884" y="101608"/>
                </a:lnTo>
                <a:lnTo>
                  <a:pt x="86666" y="59743"/>
                </a:lnTo>
                <a:lnTo>
                  <a:pt x="117449" y="37184"/>
                </a:lnTo>
                <a:lnTo>
                  <a:pt x="151577" y="19504"/>
                </a:lnTo>
                <a:lnTo>
                  <a:pt x="188541" y="7213"/>
                </a:lnTo>
                <a:lnTo>
                  <a:pt x="227828" y="822"/>
                </a:lnTo>
                <a:lnTo>
                  <a:pt x="248183" y="0"/>
                </a:lnTo>
                <a:lnTo>
                  <a:pt x="3784091" y="0"/>
                </a:lnTo>
                <a:lnTo>
                  <a:pt x="3804441" y="822"/>
                </a:lnTo>
                <a:lnTo>
                  <a:pt x="3824339" y="3248"/>
                </a:lnTo>
                <a:lnTo>
                  <a:pt x="3862521" y="12653"/>
                </a:lnTo>
                <a:lnTo>
                  <a:pt x="3898125" y="27702"/>
                </a:lnTo>
                <a:lnTo>
                  <a:pt x="3930641" y="47886"/>
                </a:lnTo>
                <a:lnTo>
                  <a:pt x="3972506" y="86667"/>
                </a:lnTo>
                <a:lnTo>
                  <a:pt x="3995065" y="117448"/>
                </a:lnTo>
                <a:lnTo>
                  <a:pt x="4012745" y="151572"/>
                </a:lnTo>
                <a:lnTo>
                  <a:pt x="4025036" y="188529"/>
                </a:lnTo>
                <a:lnTo>
                  <a:pt x="4031427" y="227808"/>
                </a:lnTo>
                <a:lnTo>
                  <a:pt x="4032250" y="248158"/>
                </a:lnTo>
                <a:lnTo>
                  <a:pt x="4032250" y="1240916"/>
                </a:lnTo>
                <a:lnTo>
                  <a:pt x="4031427" y="1261266"/>
                </a:lnTo>
                <a:lnTo>
                  <a:pt x="4029001" y="1281164"/>
                </a:lnTo>
                <a:lnTo>
                  <a:pt x="4019596" y="1319346"/>
                </a:lnTo>
                <a:lnTo>
                  <a:pt x="4004547" y="1354950"/>
                </a:lnTo>
                <a:lnTo>
                  <a:pt x="3984363" y="1387466"/>
                </a:lnTo>
                <a:lnTo>
                  <a:pt x="3945582" y="1429331"/>
                </a:lnTo>
                <a:lnTo>
                  <a:pt x="3914801" y="1451890"/>
                </a:lnTo>
                <a:lnTo>
                  <a:pt x="3880677" y="1469570"/>
                </a:lnTo>
                <a:lnTo>
                  <a:pt x="3843720" y="1481861"/>
                </a:lnTo>
                <a:lnTo>
                  <a:pt x="3804441" y="1488252"/>
                </a:lnTo>
                <a:lnTo>
                  <a:pt x="3784091" y="1489075"/>
                </a:lnTo>
                <a:lnTo>
                  <a:pt x="248183" y="1489075"/>
                </a:lnTo>
                <a:lnTo>
                  <a:pt x="227828" y="1488252"/>
                </a:lnTo>
                <a:lnTo>
                  <a:pt x="207925" y="1485826"/>
                </a:lnTo>
                <a:lnTo>
                  <a:pt x="169737" y="1476421"/>
                </a:lnTo>
                <a:lnTo>
                  <a:pt x="134127" y="1461372"/>
                </a:lnTo>
                <a:lnTo>
                  <a:pt x="101608" y="1441188"/>
                </a:lnTo>
                <a:lnTo>
                  <a:pt x="59741" y="1402407"/>
                </a:lnTo>
                <a:lnTo>
                  <a:pt x="37182" y="1371626"/>
                </a:lnTo>
                <a:lnTo>
                  <a:pt x="19503" y="1337502"/>
                </a:lnTo>
                <a:lnTo>
                  <a:pt x="7212" y="1300545"/>
                </a:lnTo>
                <a:lnTo>
                  <a:pt x="822" y="1261266"/>
                </a:lnTo>
                <a:lnTo>
                  <a:pt x="0" y="1240916"/>
                </a:lnTo>
                <a:lnTo>
                  <a:pt x="0" y="248158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7" name="bk object 27"/>
          <p:cNvSpPr/>
          <p:nvPr/>
        </p:nvSpPr>
        <p:spPr>
          <a:xfrm>
            <a:off x="611187" y="4076700"/>
            <a:ext cx="3960812" cy="2211387"/>
          </a:xfrm>
          <a:custGeom>
            <a:avLst/>
            <a:gdLst/>
            <a:ahLst/>
            <a:cxnLst/>
            <a:rect l="l" t="t" r="r" b="b"/>
            <a:pathLst>
              <a:path w="3960812" h="2211387">
                <a:moveTo>
                  <a:pt x="3592258" y="0"/>
                </a:moveTo>
                <a:lnTo>
                  <a:pt x="368566" y="0"/>
                </a:lnTo>
                <a:lnTo>
                  <a:pt x="338338" y="1221"/>
                </a:lnTo>
                <a:lnTo>
                  <a:pt x="279995" y="10709"/>
                </a:lnTo>
                <a:lnTo>
                  <a:pt x="225103" y="28957"/>
                </a:lnTo>
                <a:lnTo>
                  <a:pt x="174420" y="55209"/>
                </a:lnTo>
                <a:lnTo>
                  <a:pt x="128706" y="88706"/>
                </a:lnTo>
                <a:lnTo>
                  <a:pt x="88719" y="128689"/>
                </a:lnTo>
                <a:lnTo>
                  <a:pt x="55219" y="174400"/>
                </a:lnTo>
                <a:lnTo>
                  <a:pt x="28963" y="225081"/>
                </a:lnTo>
                <a:lnTo>
                  <a:pt x="10711" y="279975"/>
                </a:lnTo>
                <a:lnTo>
                  <a:pt x="1221" y="338322"/>
                </a:lnTo>
                <a:lnTo>
                  <a:pt x="0" y="368554"/>
                </a:lnTo>
                <a:lnTo>
                  <a:pt x="0" y="1842820"/>
                </a:lnTo>
                <a:lnTo>
                  <a:pt x="4823" y="1902604"/>
                </a:lnTo>
                <a:lnTo>
                  <a:pt x="18789" y="1959317"/>
                </a:lnTo>
                <a:lnTo>
                  <a:pt x="41138" y="2012199"/>
                </a:lnTo>
                <a:lnTo>
                  <a:pt x="71111" y="2060492"/>
                </a:lnTo>
                <a:lnTo>
                  <a:pt x="107950" y="2103437"/>
                </a:lnTo>
                <a:lnTo>
                  <a:pt x="150895" y="2140276"/>
                </a:lnTo>
                <a:lnTo>
                  <a:pt x="199188" y="2170249"/>
                </a:lnTo>
                <a:lnTo>
                  <a:pt x="252070" y="2192597"/>
                </a:lnTo>
                <a:lnTo>
                  <a:pt x="308782" y="2206563"/>
                </a:lnTo>
                <a:lnTo>
                  <a:pt x="368566" y="2211387"/>
                </a:lnTo>
                <a:lnTo>
                  <a:pt x="3592258" y="2211387"/>
                </a:lnTo>
                <a:lnTo>
                  <a:pt x="3652048" y="2206563"/>
                </a:lnTo>
                <a:lnTo>
                  <a:pt x="3708763" y="2192597"/>
                </a:lnTo>
                <a:lnTo>
                  <a:pt x="3761645" y="2170249"/>
                </a:lnTo>
                <a:lnTo>
                  <a:pt x="3809936" y="2140276"/>
                </a:lnTo>
                <a:lnTo>
                  <a:pt x="3852878" y="2103437"/>
                </a:lnTo>
                <a:lnTo>
                  <a:pt x="3889712" y="2060492"/>
                </a:lnTo>
                <a:lnTo>
                  <a:pt x="3919681" y="2012199"/>
                </a:lnTo>
                <a:lnTo>
                  <a:pt x="3942026" y="1959317"/>
                </a:lnTo>
                <a:lnTo>
                  <a:pt x="3955989" y="1902604"/>
                </a:lnTo>
                <a:lnTo>
                  <a:pt x="3960812" y="1842820"/>
                </a:lnTo>
                <a:lnTo>
                  <a:pt x="3960812" y="368554"/>
                </a:lnTo>
                <a:lnTo>
                  <a:pt x="3955989" y="308764"/>
                </a:lnTo>
                <a:lnTo>
                  <a:pt x="3942026" y="252049"/>
                </a:lnTo>
                <a:lnTo>
                  <a:pt x="3919681" y="199167"/>
                </a:lnTo>
                <a:lnTo>
                  <a:pt x="3889712" y="150876"/>
                </a:lnTo>
                <a:lnTo>
                  <a:pt x="3852878" y="107934"/>
                </a:lnTo>
                <a:lnTo>
                  <a:pt x="3809936" y="71099"/>
                </a:lnTo>
                <a:lnTo>
                  <a:pt x="3761645" y="41130"/>
                </a:lnTo>
                <a:lnTo>
                  <a:pt x="3708763" y="18785"/>
                </a:lnTo>
                <a:lnTo>
                  <a:pt x="3652048" y="4822"/>
                </a:lnTo>
                <a:lnTo>
                  <a:pt x="3592258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8" name="bk object 28"/>
          <p:cNvSpPr/>
          <p:nvPr/>
        </p:nvSpPr>
        <p:spPr>
          <a:xfrm>
            <a:off x="611187" y="4076700"/>
            <a:ext cx="3960812" cy="2211387"/>
          </a:xfrm>
          <a:custGeom>
            <a:avLst/>
            <a:gdLst/>
            <a:ahLst/>
            <a:cxnLst/>
            <a:rect l="l" t="t" r="r" b="b"/>
            <a:pathLst>
              <a:path w="3960812" h="2211387">
                <a:moveTo>
                  <a:pt x="0" y="368554"/>
                </a:moveTo>
                <a:lnTo>
                  <a:pt x="4823" y="308764"/>
                </a:lnTo>
                <a:lnTo>
                  <a:pt x="18789" y="252049"/>
                </a:lnTo>
                <a:lnTo>
                  <a:pt x="41138" y="199167"/>
                </a:lnTo>
                <a:lnTo>
                  <a:pt x="71111" y="150875"/>
                </a:lnTo>
                <a:lnTo>
                  <a:pt x="107950" y="107934"/>
                </a:lnTo>
                <a:lnTo>
                  <a:pt x="150895" y="71099"/>
                </a:lnTo>
                <a:lnTo>
                  <a:pt x="199188" y="41130"/>
                </a:lnTo>
                <a:lnTo>
                  <a:pt x="252070" y="18785"/>
                </a:lnTo>
                <a:lnTo>
                  <a:pt x="308782" y="4822"/>
                </a:lnTo>
                <a:lnTo>
                  <a:pt x="368566" y="0"/>
                </a:lnTo>
                <a:lnTo>
                  <a:pt x="3592258" y="0"/>
                </a:lnTo>
                <a:lnTo>
                  <a:pt x="3622490" y="1221"/>
                </a:lnTo>
                <a:lnTo>
                  <a:pt x="3652048" y="4822"/>
                </a:lnTo>
                <a:lnTo>
                  <a:pt x="3708763" y="18785"/>
                </a:lnTo>
                <a:lnTo>
                  <a:pt x="3761645" y="41130"/>
                </a:lnTo>
                <a:lnTo>
                  <a:pt x="3809936" y="71099"/>
                </a:lnTo>
                <a:lnTo>
                  <a:pt x="3852878" y="107934"/>
                </a:lnTo>
                <a:lnTo>
                  <a:pt x="3889712" y="150876"/>
                </a:lnTo>
                <a:lnTo>
                  <a:pt x="3919681" y="199167"/>
                </a:lnTo>
                <a:lnTo>
                  <a:pt x="3942026" y="252049"/>
                </a:lnTo>
                <a:lnTo>
                  <a:pt x="3955989" y="308764"/>
                </a:lnTo>
                <a:lnTo>
                  <a:pt x="3960812" y="368554"/>
                </a:lnTo>
                <a:lnTo>
                  <a:pt x="3960812" y="1842820"/>
                </a:lnTo>
                <a:lnTo>
                  <a:pt x="3959590" y="1873049"/>
                </a:lnTo>
                <a:lnTo>
                  <a:pt x="3955989" y="1902604"/>
                </a:lnTo>
                <a:lnTo>
                  <a:pt x="3942026" y="1959317"/>
                </a:lnTo>
                <a:lnTo>
                  <a:pt x="3919681" y="2012199"/>
                </a:lnTo>
                <a:lnTo>
                  <a:pt x="3889712" y="2060492"/>
                </a:lnTo>
                <a:lnTo>
                  <a:pt x="3852878" y="2103437"/>
                </a:lnTo>
                <a:lnTo>
                  <a:pt x="3809936" y="2140276"/>
                </a:lnTo>
                <a:lnTo>
                  <a:pt x="3761645" y="2170249"/>
                </a:lnTo>
                <a:lnTo>
                  <a:pt x="3708763" y="2192597"/>
                </a:lnTo>
                <a:lnTo>
                  <a:pt x="3652048" y="2206563"/>
                </a:lnTo>
                <a:lnTo>
                  <a:pt x="3592258" y="2211387"/>
                </a:lnTo>
                <a:lnTo>
                  <a:pt x="368566" y="2211387"/>
                </a:lnTo>
                <a:lnTo>
                  <a:pt x="338338" y="2210165"/>
                </a:lnTo>
                <a:lnTo>
                  <a:pt x="308782" y="2206563"/>
                </a:lnTo>
                <a:lnTo>
                  <a:pt x="252070" y="2192597"/>
                </a:lnTo>
                <a:lnTo>
                  <a:pt x="199188" y="2170249"/>
                </a:lnTo>
                <a:lnTo>
                  <a:pt x="150895" y="2140276"/>
                </a:lnTo>
                <a:lnTo>
                  <a:pt x="107950" y="2103437"/>
                </a:lnTo>
                <a:lnTo>
                  <a:pt x="71111" y="2060492"/>
                </a:lnTo>
                <a:lnTo>
                  <a:pt x="41138" y="2012199"/>
                </a:lnTo>
                <a:lnTo>
                  <a:pt x="18789" y="1959317"/>
                </a:lnTo>
                <a:lnTo>
                  <a:pt x="4823" y="1902604"/>
                </a:lnTo>
                <a:lnTo>
                  <a:pt x="0" y="1842820"/>
                </a:lnTo>
                <a:lnTo>
                  <a:pt x="0" y="368554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sz="1800" i="1" u="heavy" dirty="0">
                <a:solidFill>
                  <a:srgbClr val="0000FF"/>
                </a:solidFill>
                <a:latin typeface="Arial"/>
                <a:cs typeface="Arial"/>
              </a:rPr>
              <a:t>http:/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.ru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-20" dirty="0">
                <a:latin typeface="Arial"/>
                <a:cs typeface="Arial"/>
              </a:rPr>
              <a:t> 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-o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@</a:t>
            </a:r>
            <a:r>
              <a:rPr sz="1800" i="1" u="heavy" spc="-15" dirty="0">
                <a:solidFill>
                  <a:srgbClr val="0000FF"/>
                </a:solidFill>
                <a:latin typeface="Arial"/>
                <a:cs typeface="Arial"/>
              </a:rPr>
              <a:t>m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a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i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l.r</a:t>
            </a:r>
            <a:r>
              <a:rPr sz="1800" i="1" u="heavy" spc="-5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40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8(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8</a:t>
            </a:r>
            <a:r>
              <a:rPr sz="1800" i="1" spc="-10" dirty="0">
                <a:latin typeface="Arial"/>
                <a:cs typeface="Arial"/>
              </a:rPr>
              <a:t>5</a:t>
            </a:r>
            <a:r>
              <a:rPr sz="1800" i="1" spc="0" dirty="0">
                <a:latin typeface="Arial"/>
                <a:cs typeface="Arial"/>
              </a:rPr>
              <a:t>2)</a:t>
            </a:r>
            <a:r>
              <a:rPr sz="1800" i="1" spc="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5</a:t>
            </a:r>
            <a:r>
              <a:rPr sz="1800" i="1" spc="-5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-6</a:t>
            </a:r>
            <a:r>
              <a:rPr sz="1800" i="1" spc="-10" dirty="0">
                <a:latin typeface="Arial"/>
                <a:cs typeface="Arial"/>
              </a:rPr>
              <a:t>4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2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+7(9</a:t>
            </a:r>
            <a:r>
              <a:rPr sz="1800" i="1" spc="-10" dirty="0">
                <a:latin typeface="Arial"/>
                <a:cs typeface="Arial"/>
              </a:rPr>
              <a:t>2</a:t>
            </a:r>
            <a:r>
              <a:rPr sz="1800" i="1" spc="0" dirty="0">
                <a:latin typeface="Arial"/>
                <a:cs typeface="Arial"/>
              </a:rPr>
              <a:t>9) 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9</a:t>
            </a:r>
            <a:r>
              <a:rPr sz="1800" i="1" spc="-10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64</a:t>
            </a:r>
            <a:endParaRPr sz="1800">
              <a:latin typeface="Arial"/>
              <a:cs typeface="Arial"/>
            </a:endParaRP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1/9/2020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/>
          <a:p>
            <a:pPr marL="25400">
              <a:lnSpc>
                <a:spcPct val="100000"/>
              </a:lnSpc>
            </a:pPr>
            <a:r>
              <a:rPr sz="1200" dirty="0">
                <a:solidFill>
                  <a:srgbClr val="888888"/>
                </a:solidFill>
                <a:latin typeface="Arial"/>
                <a:cs typeface="Arial"/>
              </a:rPr>
              <a:t>#</a:t>
            </a:r>
            <a:endParaRPr sz="1200">
              <a:latin typeface="Arial"/>
              <a:cs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sz="1800" i="1" u="heavy" dirty="0">
                <a:solidFill>
                  <a:srgbClr val="0000FF"/>
                </a:solidFill>
                <a:latin typeface="Arial"/>
                <a:cs typeface="Arial"/>
              </a:rPr>
              <a:t>http:/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.ru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-20" dirty="0">
                <a:latin typeface="Arial"/>
                <a:cs typeface="Arial"/>
              </a:rPr>
              <a:t> 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-o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@</a:t>
            </a:r>
            <a:r>
              <a:rPr sz="1800" i="1" u="heavy" spc="-15" dirty="0">
                <a:solidFill>
                  <a:srgbClr val="0000FF"/>
                </a:solidFill>
                <a:latin typeface="Arial"/>
                <a:cs typeface="Arial"/>
              </a:rPr>
              <a:t>m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a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i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l.r</a:t>
            </a:r>
            <a:r>
              <a:rPr sz="1800" i="1" u="heavy" spc="-5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40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8(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8</a:t>
            </a:r>
            <a:r>
              <a:rPr sz="1800" i="1" spc="-10" dirty="0">
                <a:latin typeface="Arial"/>
                <a:cs typeface="Arial"/>
              </a:rPr>
              <a:t>5</a:t>
            </a:r>
            <a:r>
              <a:rPr sz="1800" i="1" spc="0" dirty="0">
                <a:latin typeface="Arial"/>
                <a:cs typeface="Arial"/>
              </a:rPr>
              <a:t>2)</a:t>
            </a:r>
            <a:r>
              <a:rPr sz="1800" i="1" spc="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5</a:t>
            </a:r>
            <a:r>
              <a:rPr sz="1800" i="1" spc="-5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-6</a:t>
            </a:r>
            <a:r>
              <a:rPr sz="1800" i="1" spc="-10" dirty="0">
                <a:latin typeface="Arial"/>
                <a:cs typeface="Arial"/>
              </a:rPr>
              <a:t>4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2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+7(9</a:t>
            </a:r>
            <a:r>
              <a:rPr sz="1800" i="1" spc="-10" dirty="0">
                <a:latin typeface="Arial"/>
                <a:cs typeface="Arial"/>
              </a:rPr>
              <a:t>2</a:t>
            </a:r>
            <a:r>
              <a:rPr sz="1800" i="1" spc="0" dirty="0">
                <a:latin typeface="Arial"/>
                <a:cs typeface="Arial"/>
              </a:rPr>
              <a:t>9) 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9</a:t>
            </a:r>
            <a:r>
              <a:rPr sz="1800" i="1" spc="-10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64</a:t>
            </a:r>
            <a:endParaRPr sz="1800">
              <a:latin typeface="Arial"/>
              <a:cs typeface="Arial"/>
            </a:endParaRP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1/9/2020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/>
          <a:p>
            <a:pPr marL="25400">
              <a:lnSpc>
                <a:spcPct val="100000"/>
              </a:lnSpc>
            </a:pPr>
            <a:r>
              <a:rPr sz="1200" dirty="0">
                <a:solidFill>
                  <a:srgbClr val="888888"/>
                </a:solidFill>
                <a:latin typeface="Arial"/>
                <a:cs typeface="Arial"/>
              </a:rPr>
              <a:t>#</a:t>
            </a:r>
            <a:endParaRPr sz="1200">
              <a:latin typeface="Arial"/>
              <a:cs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sz="1800" i="1" u="heavy" dirty="0">
                <a:solidFill>
                  <a:srgbClr val="0000FF"/>
                </a:solidFill>
                <a:latin typeface="Arial"/>
                <a:cs typeface="Arial"/>
              </a:rPr>
              <a:t>http:/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.ru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-20" dirty="0">
                <a:latin typeface="Arial"/>
                <a:cs typeface="Arial"/>
              </a:rPr>
              <a:t> 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-o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@</a:t>
            </a:r>
            <a:r>
              <a:rPr sz="1800" i="1" u="heavy" spc="-15" dirty="0">
                <a:solidFill>
                  <a:srgbClr val="0000FF"/>
                </a:solidFill>
                <a:latin typeface="Arial"/>
                <a:cs typeface="Arial"/>
              </a:rPr>
              <a:t>m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a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i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l.r</a:t>
            </a:r>
            <a:r>
              <a:rPr sz="1800" i="1" u="heavy" spc="-5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40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8(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8</a:t>
            </a:r>
            <a:r>
              <a:rPr sz="1800" i="1" spc="-10" dirty="0">
                <a:latin typeface="Arial"/>
                <a:cs typeface="Arial"/>
              </a:rPr>
              <a:t>5</a:t>
            </a:r>
            <a:r>
              <a:rPr sz="1800" i="1" spc="0" dirty="0">
                <a:latin typeface="Arial"/>
                <a:cs typeface="Arial"/>
              </a:rPr>
              <a:t>2)</a:t>
            </a:r>
            <a:r>
              <a:rPr sz="1800" i="1" spc="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5</a:t>
            </a:r>
            <a:r>
              <a:rPr sz="1800" i="1" spc="-5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-6</a:t>
            </a:r>
            <a:r>
              <a:rPr sz="1800" i="1" spc="-10" dirty="0">
                <a:latin typeface="Arial"/>
                <a:cs typeface="Arial"/>
              </a:rPr>
              <a:t>4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2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+7(9</a:t>
            </a:r>
            <a:r>
              <a:rPr sz="1800" i="1" spc="-10" dirty="0">
                <a:latin typeface="Arial"/>
                <a:cs typeface="Arial"/>
              </a:rPr>
              <a:t>2</a:t>
            </a:r>
            <a:r>
              <a:rPr sz="1800" i="1" spc="0" dirty="0">
                <a:latin typeface="Arial"/>
                <a:cs typeface="Arial"/>
              </a:rPr>
              <a:t>9) 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9</a:t>
            </a:r>
            <a:r>
              <a:rPr sz="1800" i="1" spc="-10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64</a:t>
            </a:r>
            <a:endParaRPr sz="1800">
              <a:latin typeface="Arial"/>
              <a:cs typeface="Arial"/>
            </a:endParaRP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1/9/2020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/>
          <a:p>
            <a:pPr marL="25400">
              <a:lnSpc>
                <a:spcPct val="100000"/>
              </a:lnSpc>
            </a:pPr>
            <a:r>
              <a:rPr sz="1200" dirty="0">
                <a:solidFill>
                  <a:srgbClr val="888888"/>
                </a:solidFill>
                <a:latin typeface="Arial"/>
                <a:cs typeface="Arial"/>
              </a:rPr>
              <a:t>#</a:t>
            </a:r>
            <a:endParaRPr sz="1200">
              <a:latin typeface="Arial"/>
              <a:cs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67537" y="836675"/>
            <a:ext cx="8281111" cy="0"/>
          </a:xfrm>
          <a:custGeom>
            <a:avLst/>
            <a:gdLst/>
            <a:ahLst/>
            <a:cxnLst/>
            <a:rect l="l" t="t" r="r" b="b"/>
            <a:pathLst>
              <a:path w="8281111">
                <a:moveTo>
                  <a:pt x="0" y="0"/>
                </a:moveTo>
                <a:lnTo>
                  <a:pt x="8281111" y="0"/>
                </a:lnTo>
              </a:path>
            </a:pathLst>
          </a:custGeom>
          <a:ln w="38100">
            <a:solidFill>
              <a:srgbClr val="974707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35940" y="321055"/>
            <a:ext cx="8072119" cy="39032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3896" y="1534667"/>
            <a:ext cx="8236206" cy="42017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46303" y="6350508"/>
            <a:ext cx="7053757" cy="2846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i="1" u="heavy" dirty="0">
                <a:solidFill>
                  <a:srgbClr val="0000FF"/>
                </a:solidFill>
                <a:latin typeface="Arial"/>
                <a:cs typeface="Arial"/>
              </a:rPr>
              <a:t>http:/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.ru</a:t>
            </a:r>
            <a:r>
              <a:rPr sz="1800" i="1" u="heavy" spc="5" dirty="0">
                <a:solidFill>
                  <a:srgbClr val="0000FF"/>
                </a:solidFill>
                <a:latin typeface="Arial"/>
                <a:cs typeface="Arial"/>
              </a:rPr>
              <a:t>/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-20" dirty="0">
                <a:latin typeface="Arial"/>
                <a:cs typeface="Arial"/>
              </a:rPr>
              <a:t> 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si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b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-o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@</a:t>
            </a:r>
            <a:r>
              <a:rPr sz="1800" i="1" u="heavy" spc="-15" dirty="0">
                <a:solidFill>
                  <a:srgbClr val="0000FF"/>
                </a:solidFill>
                <a:latin typeface="Arial"/>
                <a:cs typeface="Arial"/>
              </a:rPr>
              <a:t>m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a</a:t>
            </a:r>
            <a:r>
              <a:rPr sz="1800" i="1" u="heavy" spc="-10" dirty="0">
                <a:solidFill>
                  <a:srgbClr val="0000FF"/>
                </a:solidFill>
                <a:latin typeface="Arial"/>
                <a:cs typeface="Arial"/>
              </a:rPr>
              <a:t>i</a:t>
            </a:r>
            <a:r>
              <a:rPr sz="1800" i="1" u="heavy" spc="0" dirty="0">
                <a:solidFill>
                  <a:srgbClr val="0000FF"/>
                </a:solidFill>
                <a:latin typeface="Arial"/>
                <a:cs typeface="Arial"/>
              </a:rPr>
              <a:t>l.r</a:t>
            </a:r>
            <a:r>
              <a:rPr sz="1800" i="1" u="heavy" spc="-5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40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8(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8</a:t>
            </a:r>
            <a:r>
              <a:rPr sz="1800" i="1" spc="-10" dirty="0">
                <a:latin typeface="Arial"/>
                <a:cs typeface="Arial"/>
              </a:rPr>
              <a:t>5</a:t>
            </a:r>
            <a:r>
              <a:rPr sz="1800" i="1" spc="0" dirty="0">
                <a:latin typeface="Arial"/>
                <a:cs typeface="Arial"/>
              </a:rPr>
              <a:t>2)</a:t>
            </a:r>
            <a:r>
              <a:rPr sz="1800" i="1" spc="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5</a:t>
            </a:r>
            <a:r>
              <a:rPr sz="1800" i="1" spc="-5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-6</a:t>
            </a:r>
            <a:r>
              <a:rPr sz="1800" i="1" spc="-10" dirty="0">
                <a:latin typeface="Arial"/>
                <a:cs typeface="Arial"/>
              </a:rPr>
              <a:t>4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2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+7(9</a:t>
            </a:r>
            <a:r>
              <a:rPr sz="1800" i="1" spc="-10" dirty="0">
                <a:latin typeface="Arial"/>
                <a:cs typeface="Arial"/>
              </a:rPr>
              <a:t>2</a:t>
            </a:r>
            <a:r>
              <a:rPr sz="1800" i="1" spc="0" dirty="0">
                <a:latin typeface="Arial"/>
                <a:cs typeface="Arial"/>
              </a:rPr>
              <a:t>9) 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9</a:t>
            </a:r>
            <a:r>
              <a:rPr sz="1800" i="1" spc="-10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64</a:t>
            </a:r>
            <a:endParaRPr sz="1800">
              <a:latin typeface="Arial"/>
              <a:cs typeface="Arial"/>
            </a:endParaRP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1/9/2020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761094" y="6536435"/>
            <a:ext cx="221488" cy="19400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marL="25400">
              <a:lnSpc>
                <a:spcPct val="100000"/>
              </a:lnSpc>
            </a:pPr>
            <a:r>
              <a:rPr sz="1200" dirty="0">
                <a:solidFill>
                  <a:srgbClr val="888888"/>
                </a:solidFill>
                <a:latin typeface="Arial"/>
                <a:cs typeface="Arial"/>
              </a:rPr>
              <a:t>#</a:t>
            </a:r>
            <a:endParaRPr sz="1200">
              <a:latin typeface="Arial"/>
              <a:cs typeface="Arial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hyperlink" Target="http://fgosreestr.ru/registry/primernaya-adaptirovannaya-osnovnaya-obshheobrazovatelnaya-programma-nachalnogo-obshhego-obrazovaniya-gluxix-obuchayushhixsya/" TargetMode="Externa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hyperlink" Target="http://fgosreestr.ru/registry/primernaya-adaptirovannaya-osnovnaya-obshheobrazovatelnaya-programma-nachalnogo-obshhego-obrazovaniya-slaboslyshashhix-i-pozdnoogloxshix-obuchayushhixsya/" TargetMode="Externa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hyperlink" Target="http://fgosreestr.ru/registry/primernaya-adaptirovannaya-osnovnaya-obshheobrazovatelnaya-programma-nachalnogo-obshhego-obrazovaniya-slepyx-obuchayushhixsya/" TargetMode="Externa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hyperlink" Target="http://fgosreestr.ru/registry/primernaya-adaptirovannaya-osnovnaya-obshheobrazovatelnaya-programma-nachalnogo-obshhego-obrazovaniya-dlya-slabovidyashhix-obuchayushhixsya/" TargetMode="Externa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hyperlink" Target="http://fgosreestr.ru/registry/primernaya-adaptirovannaya-osnovnaya-obshheobrazovatelnaya-programma-nachalnogo-obshhego-obrazovaniya-obuchayushhixsya-s-tyazhelymi-narusheniyami-rechi/" TargetMode="Externa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hyperlink" Target="http://fgosreestr.ru/registry/primernaya-adaptirovannaya-osnovnaya-obshheobrazovatelnaya-programma-nachalnogo-obshhego-obrazovaniya-obuchayushhixsya-s-narusheniyami-oporno-dvigatelnogo-apparata/" TargetMode="Externa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hyperlink" Target="http://fgosreestr.ru/registry/primernaya-adaptirovannaya-osnovnaya-obshheobrazovatelnaya-programma-nachalnogo-obshhego-obrazovaniya-obuchayushhixsya-s-zaderzhkoj-psixicheskogo-razvitiya/" TargetMode="External"/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hyperlink" Target="http://fgosreestr.ru/registry/primernaya-adaptirovannaya-osnovnaya-obshheobrazovatelnaya-programma-nachalnogo-obshhego-obrazovaniya-obuchayushhixsya-s-rasstrojstvami-autisticheskogo-spektra/" TargetMode="Externa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hyperlink" Target="http://fgosreestr.ru/registry/primernaya-adaptirovannaya-osnovnaya-obshheobrazovatelnaya-programma-nachalnogo-obshhego-obrazovaniya-obuchayushhixsya-s-umstvennoj-otstalostyu/" TargetMode="Externa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hyperlink" Target="http://fgosreestr.ru/" TargetMode="Externa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hyperlink" Target="http://minobr.ryazangov.ru/" TargetMode="External"/><Relationship Id="rId2" Type="http://schemas.openxmlformats.org/officeDocument/2006/relationships/hyperlink" Target="http://fgos-ovz.herzen.spb.ru/" TargetMode="External"/><Relationship Id="rId1" Type="http://schemas.openxmlformats.org/officeDocument/2006/relationships/slideLayout" Target="../slideLayouts/slideLayout5.xml"/><Relationship Id="rId5" Type="http://schemas.openxmlformats.org/officeDocument/2006/relationships/hyperlink" Target="http://www.edustandart.ru/sanpin-dlya-obuchayushhihsya-s-ovz/" TargetMode="External"/><Relationship Id="rId4" Type="http://schemas.openxmlformats.org/officeDocument/2006/relationships/hyperlink" Target="http://273-&#1092;&#1079;/" TargetMode="Externa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hyperlink" Target="http://fgosreestr.ru/" TargetMode="External"/><Relationship Id="rId2" Type="http://schemas.openxmlformats.org/officeDocument/2006/relationships/hyperlink" Target="http://fgos-ovz.herzen.spb.ru/" TargetMode="Externa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8" Type="http://schemas.openxmlformats.org/officeDocument/2006/relationships/hyperlink" Target="http://fgos-ovz.herzen.spb.ru/?page_id=136" TargetMode="External"/><Relationship Id="rId13" Type="http://schemas.openxmlformats.org/officeDocument/2006/relationships/hyperlink" Target="http://fgos-ovz.herzen.spb.ru/?page_id=511" TargetMode="External"/><Relationship Id="rId18" Type="http://schemas.openxmlformats.org/officeDocument/2006/relationships/hyperlink" Target="http://fgos-ovz.herzen.spb.ru/?page_id=528" TargetMode="External"/><Relationship Id="rId3" Type="http://schemas.openxmlformats.org/officeDocument/2006/relationships/hyperlink" Target="http://fgos-ovz.herzen.spb.ru/?page_id=20" TargetMode="External"/><Relationship Id="rId7" Type="http://schemas.openxmlformats.org/officeDocument/2006/relationships/hyperlink" Target="http://fgos-ovz.herzen.spb.ru/?page_id=134" TargetMode="External"/><Relationship Id="rId12" Type="http://schemas.openxmlformats.org/officeDocument/2006/relationships/hyperlink" Target="http://fgos-ovz.herzen.spb.ru/?page_id=155" TargetMode="External"/><Relationship Id="rId17" Type="http://schemas.openxmlformats.org/officeDocument/2006/relationships/hyperlink" Target="http://fgos-ovz.herzen.spb.ru/?page_id=412" TargetMode="External"/><Relationship Id="rId2" Type="http://schemas.openxmlformats.org/officeDocument/2006/relationships/hyperlink" Target="http://fgos-ovz.herzen.spb.ru/" TargetMode="External"/><Relationship Id="rId16" Type="http://schemas.openxmlformats.org/officeDocument/2006/relationships/hyperlink" Target="http://fgos-ovz.herzen.spb.ru/?page_id=24" TargetMode="External"/><Relationship Id="rId20" Type="http://schemas.openxmlformats.org/officeDocument/2006/relationships/hyperlink" Target="http://fgos-ovz.herzen.spb.ru/?page_id=410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fgos-ovz.herzen.spb.ru/?page_id=389" TargetMode="External"/><Relationship Id="rId11" Type="http://schemas.openxmlformats.org/officeDocument/2006/relationships/hyperlink" Target="http://fgos-ovz.herzen.spb.ru/?page_id=141" TargetMode="External"/><Relationship Id="rId5" Type="http://schemas.openxmlformats.org/officeDocument/2006/relationships/hyperlink" Target="http://fgos-ovz.herzen.spb.ru/?page_id=132" TargetMode="External"/><Relationship Id="rId15" Type="http://schemas.openxmlformats.org/officeDocument/2006/relationships/hyperlink" Target="http://fgos-ovz.herzen.spb.ru/?page_id=22" TargetMode="External"/><Relationship Id="rId10" Type="http://schemas.openxmlformats.org/officeDocument/2006/relationships/hyperlink" Target="http://fgos-ovz.herzen.spb.ru/?page_id=138" TargetMode="External"/><Relationship Id="rId19" Type="http://schemas.openxmlformats.org/officeDocument/2006/relationships/hyperlink" Target="http://fgos-ovz.herzen.spb.ru/?page_id=26" TargetMode="External"/><Relationship Id="rId4" Type="http://schemas.openxmlformats.org/officeDocument/2006/relationships/hyperlink" Target="http://fgos-ovz.herzen.spb.ru/?page_id=556" TargetMode="External"/><Relationship Id="rId9" Type="http://schemas.openxmlformats.org/officeDocument/2006/relationships/hyperlink" Target="http://fgos-ovz.herzen.spb.ru/?page_id=442" TargetMode="External"/><Relationship Id="rId14" Type="http://schemas.openxmlformats.org/officeDocument/2006/relationships/hyperlink" Target="http://fgos-ovz.herzen.spb.ru/?page_id=657" TargetMode="Externa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hyperlink" Target="http://fgos-ovz.herzen.spb.ru/?page_id=628" TargetMode="External"/><Relationship Id="rId2" Type="http://schemas.openxmlformats.org/officeDocument/2006/relationships/hyperlink" Target="http://fgos-ovz.herzen.spb.ru/?page_id=663" TargetMode="Externa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hyperlink" Target="http://adaptation.prosv.ru/" TargetMode="Externa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hyperlink" Target="http://fgosreestr.ru/registry/primernaya-osnovnaya-obrazovatelnaya-programma-nachalnogo-obshhego-obrazovaniya-2/" TargetMode="Externa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hyperlink" Target="mailto:sib-ou@mail.ru" TargetMode="External"/><Relationship Id="rId2" Type="http://schemas.openxmlformats.org/officeDocument/2006/relationships/hyperlink" Target="http://sibou.ru/" TargetMode="External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ctrTitle"/>
          </p:nvPr>
        </p:nvSpPr>
        <p:spPr>
          <a:xfrm>
            <a:off x="685800" y="990600"/>
            <a:ext cx="7772400" cy="3693319"/>
          </a:xfrm>
        </p:spPr>
        <p:txBody>
          <a:bodyPr/>
          <a:lstStyle/>
          <a:p>
            <a:pPr algn="ctr"/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Ад</a:t>
            </a:r>
            <a:r>
              <a:rPr lang="ru-RU" sz="4000" b="1" spc="-10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lang="ru-RU" sz="4000" b="1" spc="-25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иро</a:t>
            </a:r>
            <a:r>
              <a:rPr lang="ru-RU" sz="4000" b="1" spc="-45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анная</a:t>
            </a:r>
            <a:r>
              <a:rPr lang="ru-RU" sz="4000" b="1" spc="30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000" b="1" spc="-40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сновная обр</a:t>
            </a:r>
            <a:r>
              <a:rPr lang="ru-RU" sz="4000" b="1" spc="15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lang="ru-RU" sz="4000" b="1" spc="-65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4000" b="1" spc="-40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lang="ru-RU" sz="4000" b="1" spc="-30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ельная</a:t>
            </a:r>
            <a:r>
              <a:rPr lang="ru-RU" sz="4000" b="1" spc="25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</a:t>
            </a:r>
            <a:r>
              <a:rPr lang="ru-RU" sz="4000" b="1" spc="-10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рам</a:t>
            </a:r>
            <a:r>
              <a:rPr lang="ru-RU" sz="4000" b="1" spc="-45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 о</a:t>
            </a:r>
            <a:r>
              <a:rPr lang="ru-RU" sz="4000" b="1" spc="-35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</a:t>
            </a:r>
            <a:r>
              <a:rPr lang="ru-RU" sz="4000" b="1" spc="-30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чающи</a:t>
            </a:r>
            <a:r>
              <a:rPr lang="ru-RU" sz="4000" b="1" spc="-60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х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ся</a:t>
            </a:r>
            <a:r>
              <a:rPr lang="ru-RU" sz="4000" b="1" spc="15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О</a:t>
            </a:r>
            <a:r>
              <a:rPr lang="ru-RU" sz="4000" b="1" spc="-45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З: </a:t>
            </a:r>
            <a:r>
              <a:rPr lang="ru-RU" sz="4000" b="1" dirty="0" smtClean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4000" b="1" dirty="0" smtClean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b="1" spc="-30" dirty="0" smtClean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</a:t>
            </a:r>
            <a:r>
              <a:rPr lang="ru-RU" sz="4000" b="1" spc="-40" dirty="0" smtClean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</a:t>
            </a:r>
            <a:r>
              <a:rPr lang="ru-RU" sz="4000" b="1" dirty="0" smtClean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хн</a:t>
            </a:r>
            <a:r>
              <a:rPr lang="ru-RU" sz="4000" b="1" spc="-65" dirty="0" smtClean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4000" b="1" spc="-40" dirty="0" smtClean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</a:t>
            </a:r>
            <a:r>
              <a:rPr lang="ru-RU" sz="4000" b="1" dirty="0" smtClean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4000" b="1" spc="-10" dirty="0" smtClean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ru-RU" sz="4000" b="1" dirty="0" smtClean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ия 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</a:t>
            </a:r>
            <a:r>
              <a:rPr lang="ru-RU" sz="4000" b="1" spc="-45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зд</a:t>
            </a:r>
            <a:r>
              <a:rPr lang="ru-RU" sz="4000" b="1" spc="-10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ния и</a:t>
            </a:r>
            <a:r>
              <a:rPr lang="ru-RU" sz="4000" b="1" spc="-10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еали</a:t>
            </a:r>
            <a:r>
              <a:rPr lang="ru-RU" sz="4000" b="1" spc="-50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</a:t>
            </a:r>
            <a:r>
              <a:rPr lang="ru-RU" sz="40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ации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Админи</a:t>
            </a:r>
            <a:r>
              <a:rPr sz="2500" b="1" spc="-1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500" b="1" spc="-5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500" b="1" spc="-15" dirty="0">
                <a:solidFill>
                  <a:srgbClr val="000099"/>
                </a:solidFill>
                <a:latin typeface="Arial"/>
                <a:cs typeface="Arial"/>
              </a:rPr>
              <a:t>рация</a:t>
            </a:r>
            <a:endParaRPr sz="25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46303" y="948563"/>
            <a:ext cx="8041640" cy="52787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45720">
              <a:lnSpc>
                <a:spcPct val="100000"/>
              </a:lnSpc>
            </a:pPr>
            <a:r>
              <a:rPr sz="1800" dirty="0">
                <a:latin typeface="Arial"/>
                <a:cs typeface="Arial"/>
              </a:rPr>
              <a:t>Пр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е</a:t>
            </a:r>
            <a:r>
              <a:rPr sz="1800" spc="20" dirty="0">
                <a:latin typeface="Arial"/>
                <a:cs typeface="Arial"/>
              </a:rPr>
              <a:t>к</a:t>
            </a:r>
            <a:r>
              <a:rPr sz="1800" spc="0" dirty="0">
                <a:latin typeface="Arial"/>
                <a:cs typeface="Arial"/>
              </a:rPr>
              <a:t>тир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-2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ание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об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-30" dirty="0">
                <a:latin typeface="Arial"/>
                <a:cs typeface="Arial"/>
              </a:rPr>
              <a:t>а</a:t>
            </a:r>
            <a:r>
              <a:rPr sz="1800" spc="-20" dirty="0">
                <a:latin typeface="Arial"/>
                <a:cs typeface="Arial"/>
              </a:rPr>
              <a:t>з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в</a:t>
            </a:r>
            <a:r>
              <a:rPr sz="1800" spc="-45" dirty="0">
                <a:latin typeface="Arial"/>
                <a:cs typeface="Arial"/>
              </a:rPr>
              <a:t>а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-65" dirty="0">
                <a:latin typeface="Arial"/>
                <a:cs typeface="Arial"/>
              </a:rPr>
              <a:t>е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ьно</a:t>
            </a:r>
            <a:r>
              <a:rPr sz="1800" spc="-40" dirty="0">
                <a:latin typeface="Arial"/>
                <a:cs typeface="Arial"/>
              </a:rPr>
              <a:t>г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2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п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ц</a:t>
            </a:r>
            <a:r>
              <a:rPr sz="1800" spc="0" dirty="0">
                <a:latin typeface="Arial"/>
                <a:cs typeface="Arial"/>
              </a:rPr>
              <a:t>есса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с </a:t>
            </a:r>
            <a:r>
              <a:rPr sz="1800" spc="-20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ч</a:t>
            </a:r>
            <a:r>
              <a:rPr sz="1800" spc="-70" dirty="0">
                <a:latin typeface="Arial"/>
                <a:cs typeface="Arial"/>
              </a:rPr>
              <a:t>е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ом</a:t>
            </a:r>
            <a:r>
              <a:rPr sz="1800" spc="3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р</a:t>
            </a:r>
            <a:r>
              <a:rPr sz="1800" spc="-35" dirty="0">
                <a:latin typeface="Arial"/>
                <a:cs typeface="Arial"/>
              </a:rPr>
              <a:t>а</a:t>
            </a:r>
            <a:r>
              <a:rPr sz="1800" spc="0" dirty="0">
                <a:latin typeface="Arial"/>
                <a:cs typeface="Arial"/>
              </a:rPr>
              <a:t>зр</a:t>
            </a:r>
            <a:r>
              <a:rPr sz="1800" spc="-10" dirty="0">
                <a:latin typeface="Arial"/>
                <a:cs typeface="Arial"/>
              </a:rPr>
              <a:t>а</a:t>
            </a:r>
            <a:r>
              <a:rPr sz="1800" spc="0" dirty="0">
                <a:latin typeface="Arial"/>
                <a:cs typeface="Arial"/>
              </a:rPr>
              <a:t>б</a:t>
            </a:r>
            <a:r>
              <a:rPr sz="1800" spc="-40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т</a:t>
            </a:r>
            <a:r>
              <a:rPr sz="1800" spc="5" dirty="0">
                <a:latin typeface="Arial"/>
                <a:cs typeface="Arial"/>
              </a:rPr>
              <a:t>к</a:t>
            </a:r>
            <a:r>
              <a:rPr sz="1800" spc="0" dirty="0">
                <a:latin typeface="Arial"/>
                <a:cs typeface="Arial"/>
              </a:rPr>
              <a:t>и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и р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али</a:t>
            </a:r>
            <a:r>
              <a:rPr sz="1800" spc="5" dirty="0">
                <a:latin typeface="Arial"/>
                <a:cs typeface="Arial"/>
              </a:rPr>
              <a:t>з</a:t>
            </a:r>
            <a:r>
              <a:rPr sz="1800" spc="0" dirty="0">
                <a:latin typeface="Arial"/>
                <a:cs typeface="Arial"/>
              </a:rPr>
              <a:t>ации</a:t>
            </a:r>
            <a:r>
              <a:rPr sz="1800" spc="-3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ИОП </a:t>
            </a:r>
            <a:r>
              <a:rPr sz="1800" spc="5" dirty="0">
                <a:latin typeface="Arial"/>
                <a:cs typeface="Arial"/>
              </a:rPr>
              <a:t>дл</a:t>
            </a:r>
            <a:r>
              <a:rPr sz="1800" spc="0" dirty="0">
                <a:latin typeface="Arial"/>
                <a:cs typeface="Arial"/>
              </a:rPr>
              <a:t>я</a:t>
            </a:r>
            <a:r>
              <a:rPr sz="1800" spc="-15" dirty="0">
                <a:latin typeface="Arial"/>
                <a:cs typeface="Arial"/>
              </a:rPr>
              <a:t> 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-65" dirty="0">
                <a:latin typeface="Arial"/>
                <a:cs typeface="Arial"/>
              </a:rPr>
              <a:t>е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ей</a:t>
            </a:r>
            <a:r>
              <a:rPr sz="1800" spc="-1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с о</a:t>
            </a:r>
            <a:r>
              <a:rPr sz="1800" spc="20" dirty="0">
                <a:latin typeface="Arial"/>
                <a:cs typeface="Arial"/>
              </a:rPr>
              <a:t>с</a:t>
            </a:r>
            <a:r>
              <a:rPr sz="1800" spc="0" dirty="0">
                <a:latin typeface="Arial"/>
                <a:cs typeface="Arial"/>
              </a:rPr>
              <a:t>обыми</a:t>
            </a:r>
            <a:r>
              <a:rPr sz="1800" spc="-1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об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-30" dirty="0">
                <a:latin typeface="Arial"/>
                <a:cs typeface="Arial"/>
              </a:rPr>
              <a:t>а</a:t>
            </a:r>
            <a:r>
              <a:rPr sz="1800" spc="-20" dirty="0">
                <a:latin typeface="Arial"/>
                <a:cs typeface="Arial"/>
              </a:rPr>
              <a:t>з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в</a:t>
            </a:r>
            <a:r>
              <a:rPr sz="1800" spc="-45" dirty="0">
                <a:latin typeface="Arial"/>
                <a:cs typeface="Arial"/>
              </a:rPr>
              <a:t>а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-65" dirty="0">
                <a:latin typeface="Arial"/>
                <a:cs typeface="Arial"/>
              </a:rPr>
              <a:t>е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ьными</a:t>
            </a:r>
            <a:r>
              <a:rPr sz="1800" spc="1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п</a:t>
            </a:r>
            <a:r>
              <a:rPr sz="1800" spc="-45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тр</a:t>
            </a:r>
            <a:r>
              <a:rPr sz="1800" spc="-35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бностями, в </a:t>
            </a:r>
            <a:r>
              <a:rPr sz="1800" spc="-30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ом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чис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е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–</a:t>
            </a:r>
            <a:r>
              <a:rPr sz="1800" spc="-5" dirty="0">
                <a:latin typeface="Arial"/>
                <a:cs typeface="Arial"/>
              </a:rPr>
              <a:t> 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-65" dirty="0">
                <a:latin typeface="Arial"/>
                <a:cs typeface="Arial"/>
              </a:rPr>
              <a:t>е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ей</a:t>
            </a:r>
            <a:r>
              <a:rPr sz="1800" spc="-1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с </a:t>
            </a:r>
            <a:r>
              <a:rPr sz="1800" spc="5" dirty="0">
                <a:latin typeface="Arial"/>
                <a:cs typeface="Arial"/>
              </a:rPr>
              <a:t>О</a:t>
            </a:r>
            <a:r>
              <a:rPr sz="1800" spc="-65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З (д</a:t>
            </a:r>
            <a:r>
              <a:rPr sz="1800" spc="-65" dirty="0">
                <a:latin typeface="Arial"/>
                <a:cs typeface="Arial"/>
              </a:rPr>
              <a:t>е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ей-ин</a:t>
            </a:r>
            <a:r>
              <a:rPr sz="1800" spc="-2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али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ов):</a:t>
            </a:r>
            <a:endParaRPr sz="18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430"/>
              </a:spcBef>
              <a:buFont typeface="Arial"/>
              <a:buChar char="•"/>
              <a:tabLst>
                <a:tab pos="154305" algn="l"/>
              </a:tabLst>
            </a:pPr>
            <a:r>
              <a:rPr sz="1800" spc="-10" dirty="0">
                <a:latin typeface="Arial"/>
                <a:cs typeface="Arial"/>
              </a:rPr>
              <a:t>ф</a:t>
            </a:r>
            <a:r>
              <a:rPr sz="1800" spc="0" dirty="0">
                <a:latin typeface="Arial"/>
                <a:cs typeface="Arial"/>
              </a:rPr>
              <a:t>инан</a:t>
            </a:r>
            <a:r>
              <a:rPr sz="1800" spc="20" dirty="0">
                <a:latin typeface="Arial"/>
                <a:cs typeface="Arial"/>
              </a:rPr>
              <a:t>с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ое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б</a:t>
            </a:r>
            <a:r>
              <a:rPr sz="1800" spc="0" dirty="0">
                <a:latin typeface="Arial"/>
                <a:cs typeface="Arial"/>
              </a:rPr>
              <a:t>ес</a:t>
            </a:r>
            <a:r>
              <a:rPr sz="1800" spc="-10" dirty="0">
                <a:latin typeface="Arial"/>
                <a:cs typeface="Arial"/>
              </a:rPr>
              <a:t>п</a:t>
            </a:r>
            <a:r>
              <a:rPr sz="1800" spc="-65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ч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ние</a:t>
            </a:r>
            <a:r>
              <a:rPr sz="1800" spc="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р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али</a:t>
            </a:r>
            <a:r>
              <a:rPr sz="1800" spc="5" dirty="0">
                <a:latin typeface="Arial"/>
                <a:cs typeface="Arial"/>
              </a:rPr>
              <a:t>з</a:t>
            </a:r>
            <a:r>
              <a:rPr sz="1800" spc="0" dirty="0">
                <a:latin typeface="Arial"/>
                <a:cs typeface="Arial"/>
              </a:rPr>
              <a:t>ации</a:t>
            </a:r>
            <a:r>
              <a:rPr sz="1800" spc="-25" dirty="0">
                <a:latin typeface="Arial"/>
                <a:cs typeface="Arial"/>
              </a:rPr>
              <a:t> </a:t>
            </a:r>
            <a:r>
              <a:rPr sz="1800" spc="-40" dirty="0">
                <a:latin typeface="Arial"/>
                <a:cs typeface="Arial"/>
              </a:rPr>
              <a:t>А</a:t>
            </a:r>
            <a:r>
              <a:rPr sz="1800" spc="0" dirty="0">
                <a:latin typeface="Arial"/>
                <a:cs typeface="Arial"/>
              </a:rPr>
              <a:t>ОП;</a:t>
            </a:r>
            <a:endParaRPr sz="1800">
              <a:latin typeface="Arial"/>
              <a:cs typeface="Arial"/>
            </a:endParaRPr>
          </a:p>
          <a:p>
            <a:pPr marL="12700" marR="427990">
              <a:lnSpc>
                <a:spcPct val="100099"/>
              </a:lnSpc>
              <a:spcBef>
                <a:spcPts val="430"/>
              </a:spcBef>
              <a:buFont typeface="Arial"/>
              <a:buChar char="•"/>
              <a:tabLst>
                <a:tab pos="154305" algn="l"/>
              </a:tabLst>
            </a:pPr>
            <a:r>
              <a:rPr sz="1800" spc="0" dirty="0">
                <a:latin typeface="Arial"/>
                <a:cs typeface="Arial"/>
              </a:rPr>
              <a:t>в</a:t>
            </a:r>
            <a:r>
              <a:rPr sz="1800" spc="5" dirty="0">
                <a:latin typeface="Arial"/>
                <a:cs typeface="Arial"/>
              </a:rPr>
              <a:t>н</a:t>
            </a:r>
            <a:r>
              <a:rPr sz="1800" spc="0" dirty="0">
                <a:latin typeface="Arial"/>
                <a:cs typeface="Arial"/>
              </a:rPr>
              <a:t>ес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ние</a:t>
            </a:r>
            <a:r>
              <a:rPr sz="1800" spc="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изм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нений</a:t>
            </a:r>
            <a:r>
              <a:rPr sz="1800" spc="-2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в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с</a:t>
            </a:r>
            <a:r>
              <a:rPr sz="1800" spc="-25" dirty="0">
                <a:latin typeface="Arial"/>
                <a:cs typeface="Arial"/>
              </a:rPr>
              <a:t>у</a:t>
            </a:r>
            <a:r>
              <a:rPr sz="1800" spc="-30" dirty="0">
                <a:latin typeface="Arial"/>
                <a:cs typeface="Arial"/>
              </a:rPr>
              <a:t>щ</a:t>
            </a:r>
            <a:r>
              <a:rPr sz="1800" spc="0" dirty="0">
                <a:latin typeface="Arial"/>
                <a:cs typeface="Arial"/>
              </a:rPr>
              <a:t>ест</a:t>
            </a:r>
            <a:r>
              <a:rPr sz="1800" spc="-25" dirty="0">
                <a:latin typeface="Arial"/>
                <a:cs typeface="Arial"/>
              </a:rPr>
              <a:t>ву</a:t>
            </a:r>
            <a:r>
              <a:rPr sz="1800" spc="0" dirty="0">
                <a:latin typeface="Arial"/>
                <a:cs typeface="Arial"/>
              </a:rPr>
              <a:t>ю</a:t>
            </a:r>
            <a:r>
              <a:rPr sz="1800" spc="-10" dirty="0">
                <a:latin typeface="Arial"/>
                <a:cs typeface="Arial"/>
              </a:rPr>
              <a:t>щ</a:t>
            </a:r>
            <a:r>
              <a:rPr sz="1800" spc="0" dirty="0">
                <a:latin typeface="Arial"/>
                <a:cs typeface="Arial"/>
              </a:rPr>
              <a:t>ие</a:t>
            </a:r>
            <a:r>
              <a:rPr sz="1800" spc="2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и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р</a:t>
            </a:r>
            <a:r>
              <a:rPr sz="1800" spc="-35" dirty="0">
                <a:latin typeface="Arial"/>
                <a:cs typeface="Arial"/>
              </a:rPr>
              <a:t>а</a:t>
            </a:r>
            <a:r>
              <a:rPr sz="1800" spc="0" dirty="0">
                <a:latin typeface="Arial"/>
                <a:cs typeface="Arial"/>
              </a:rPr>
              <a:t>зр</a:t>
            </a:r>
            <a:r>
              <a:rPr sz="1800" spc="-10" dirty="0">
                <a:latin typeface="Arial"/>
                <a:cs typeface="Arial"/>
              </a:rPr>
              <a:t>а</a:t>
            </a:r>
            <a:r>
              <a:rPr sz="1800" spc="0" dirty="0">
                <a:latin typeface="Arial"/>
                <a:cs typeface="Arial"/>
              </a:rPr>
              <a:t>б</a:t>
            </a:r>
            <a:r>
              <a:rPr sz="1800" spc="-40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т</a:t>
            </a:r>
            <a:r>
              <a:rPr sz="1800" spc="40" dirty="0">
                <a:latin typeface="Arial"/>
                <a:cs typeface="Arial"/>
              </a:rPr>
              <a:t>к</a:t>
            </a:r>
            <a:r>
              <a:rPr sz="1800" spc="0" dirty="0">
                <a:latin typeface="Arial"/>
                <a:cs typeface="Arial"/>
              </a:rPr>
              <a:t>а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новых</a:t>
            </a:r>
            <a:r>
              <a:rPr sz="1800" spc="15" dirty="0">
                <a:latin typeface="Arial"/>
                <a:cs typeface="Arial"/>
              </a:rPr>
              <a:t> </a:t>
            </a:r>
            <a:r>
              <a:rPr sz="1800" spc="2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30" dirty="0">
                <a:latin typeface="Arial"/>
                <a:cs typeface="Arial"/>
              </a:rPr>
              <a:t>к</a:t>
            </a:r>
            <a:r>
              <a:rPr sz="1800" spc="0" dirty="0">
                <a:latin typeface="Arial"/>
                <a:cs typeface="Arial"/>
              </a:rPr>
              <a:t>альных но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0" dirty="0">
                <a:latin typeface="Arial"/>
                <a:cs typeface="Arial"/>
              </a:rPr>
              <a:t>м</a:t>
            </a:r>
            <a:r>
              <a:rPr sz="1800" spc="-45" dirty="0">
                <a:latin typeface="Arial"/>
                <a:cs typeface="Arial"/>
              </a:rPr>
              <a:t>а</a:t>
            </a:r>
            <a:r>
              <a:rPr sz="1800" spc="0" dirty="0">
                <a:latin typeface="Arial"/>
                <a:cs typeface="Arial"/>
              </a:rPr>
              <a:t>тив</a:t>
            </a:r>
            <a:r>
              <a:rPr sz="1800" spc="5" dirty="0">
                <a:latin typeface="Arial"/>
                <a:cs typeface="Arial"/>
              </a:rPr>
              <a:t>н</a:t>
            </a:r>
            <a:r>
              <a:rPr sz="1800" spc="0" dirty="0">
                <a:latin typeface="Arial"/>
                <a:cs typeface="Arial"/>
              </a:rPr>
              <a:t>о-п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0" dirty="0">
                <a:latin typeface="Arial"/>
                <a:cs typeface="Arial"/>
              </a:rPr>
              <a:t>а</a:t>
            </a:r>
            <a:r>
              <a:rPr sz="1800" spc="-3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овых</a:t>
            </a:r>
            <a:r>
              <a:rPr sz="1800" spc="2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и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р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-35" dirty="0">
                <a:latin typeface="Arial"/>
                <a:cs typeface="Arial"/>
              </a:rPr>
              <a:t>г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а</a:t>
            </a:r>
            <a:r>
              <a:rPr sz="1800" spc="-10" dirty="0">
                <a:latin typeface="Arial"/>
                <a:cs typeface="Arial"/>
              </a:rPr>
              <a:t>м</a:t>
            </a:r>
            <a:r>
              <a:rPr sz="1800" spc="0" dirty="0">
                <a:latin typeface="Arial"/>
                <a:cs typeface="Arial"/>
              </a:rPr>
              <a:t>енти</a:t>
            </a:r>
            <a:r>
              <a:rPr sz="1800" spc="-30" dirty="0">
                <a:latin typeface="Arial"/>
                <a:cs typeface="Arial"/>
              </a:rPr>
              <a:t>р</a:t>
            </a:r>
            <a:r>
              <a:rPr sz="1800" spc="-25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ю</a:t>
            </a:r>
            <a:r>
              <a:rPr sz="1800" spc="-10" dirty="0">
                <a:latin typeface="Arial"/>
                <a:cs typeface="Arial"/>
              </a:rPr>
              <a:t>щ</a:t>
            </a:r>
            <a:r>
              <a:rPr sz="1800" spc="0" dirty="0">
                <a:latin typeface="Arial"/>
                <a:cs typeface="Arial"/>
              </a:rPr>
              <a:t>их</a:t>
            </a:r>
            <a:r>
              <a:rPr sz="1800" spc="25" dirty="0">
                <a:latin typeface="Arial"/>
                <a:cs typeface="Arial"/>
              </a:rPr>
              <a:t> 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20" dirty="0">
                <a:latin typeface="Arial"/>
                <a:cs typeface="Arial"/>
              </a:rPr>
              <a:t>к</a:t>
            </a:r>
            <a:r>
              <a:rPr sz="1800" spc="-50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м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н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ов</a:t>
            </a:r>
            <a:r>
              <a:rPr sz="1800" spc="2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(</a:t>
            </a:r>
            <a:r>
              <a:rPr sz="1800" spc="-125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с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ав </a:t>
            </a:r>
            <a:r>
              <a:rPr sz="1800" spc="-30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ч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-35" dirty="0">
                <a:latin typeface="Arial"/>
                <a:cs typeface="Arial"/>
              </a:rPr>
              <a:t>е</a:t>
            </a:r>
            <a:r>
              <a:rPr sz="1800" spc="-10" dirty="0">
                <a:latin typeface="Arial"/>
                <a:cs typeface="Arial"/>
              </a:rPr>
              <a:t>ж</a:t>
            </a:r>
            <a:r>
              <a:rPr sz="1800" spc="0" dirty="0">
                <a:latin typeface="Arial"/>
                <a:cs typeface="Arial"/>
              </a:rPr>
              <a:t>дения,</a:t>
            </a:r>
            <a:r>
              <a:rPr sz="1800" spc="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ООП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ОО,</a:t>
            </a:r>
            <a:r>
              <a:rPr sz="1800" spc="-2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п</a:t>
            </a:r>
            <a:r>
              <a:rPr sz="1800" spc="-15" dirty="0">
                <a:latin typeface="Arial"/>
                <a:cs typeface="Arial"/>
              </a:rPr>
              <a:t>р</a:t>
            </a:r>
            <a:r>
              <a:rPr sz="1800" spc="0" dirty="0">
                <a:latin typeface="Arial"/>
                <a:cs typeface="Arial"/>
              </a:rPr>
              <a:t>и</a:t>
            </a:r>
            <a:r>
              <a:rPr sz="1800" spc="35" dirty="0">
                <a:latin typeface="Arial"/>
                <a:cs typeface="Arial"/>
              </a:rPr>
              <a:t>к</a:t>
            </a:r>
            <a:r>
              <a:rPr sz="1800" spc="-35" dirty="0">
                <a:latin typeface="Arial"/>
                <a:cs typeface="Arial"/>
              </a:rPr>
              <a:t>а</a:t>
            </a:r>
            <a:r>
              <a:rPr sz="1800" spc="0" dirty="0">
                <a:latin typeface="Arial"/>
                <a:cs typeface="Arial"/>
              </a:rPr>
              <a:t>зы, п</a:t>
            </a:r>
            <a:r>
              <a:rPr sz="1800" spc="-45" dirty="0">
                <a:latin typeface="Arial"/>
                <a:cs typeface="Arial"/>
              </a:rPr>
              <a:t>о</a:t>
            </a:r>
            <a:r>
              <a:rPr sz="1800" spc="25" dirty="0">
                <a:latin typeface="Arial"/>
                <a:cs typeface="Arial"/>
              </a:rPr>
              <a:t>л</a:t>
            </a:r>
            <a:r>
              <a:rPr sz="1800" spc="-35" dirty="0">
                <a:latin typeface="Arial"/>
                <a:cs typeface="Arial"/>
              </a:rPr>
              <a:t>о</a:t>
            </a:r>
            <a:r>
              <a:rPr sz="1800" spc="-10" dirty="0">
                <a:latin typeface="Arial"/>
                <a:cs typeface="Arial"/>
              </a:rPr>
              <a:t>же</a:t>
            </a:r>
            <a:r>
              <a:rPr sz="1800" spc="0" dirty="0">
                <a:latin typeface="Arial"/>
                <a:cs typeface="Arial"/>
              </a:rPr>
              <a:t>ния и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-204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.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.);</a:t>
            </a:r>
            <a:endParaRPr sz="1800">
              <a:latin typeface="Arial"/>
              <a:cs typeface="Arial"/>
            </a:endParaRPr>
          </a:p>
          <a:p>
            <a:pPr marL="12700" marR="399415">
              <a:lnSpc>
                <a:spcPct val="100000"/>
              </a:lnSpc>
              <a:spcBef>
                <a:spcPts val="430"/>
              </a:spcBef>
              <a:buFont typeface="Arial"/>
              <a:buChar char="•"/>
              <a:tabLst>
                <a:tab pos="154305" algn="l"/>
              </a:tabLst>
            </a:pPr>
            <a:r>
              <a:rPr sz="1800" spc="35" dirty="0">
                <a:latin typeface="Arial"/>
                <a:cs typeface="Arial"/>
              </a:rPr>
              <a:t>к</a:t>
            </a:r>
            <a:r>
              <a:rPr sz="1800" spc="0" dirty="0">
                <a:latin typeface="Arial"/>
                <a:cs typeface="Arial"/>
              </a:rPr>
              <a:t>адр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-2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ое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б</a:t>
            </a:r>
            <a:r>
              <a:rPr sz="1800" spc="0" dirty="0">
                <a:latin typeface="Arial"/>
                <a:cs typeface="Arial"/>
              </a:rPr>
              <a:t>ес</a:t>
            </a:r>
            <a:r>
              <a:rPr sz="1800" spc="-10" dirty="0">
                <a:latin typeface="Arial"/>
                <a:cs typeface="Arial"/>
              </a:rPr>
              <a:t>п</a:t>
            </a:r>
            <a:r>
              <a:rPr sz="1800" spc="-65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ч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ние</a:t>
            </a:r>
            <a:r>
              <a:rPr sz="1800" spc="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р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али</a:t>
            </a:r>
            <a:r>
              <a:rPr sz="1800" spc="5" dirty="0">
                <a:latin typeface="Arial"/>
                <a:cs typeface="Arial"/>
              </a:rPr>
              <a:t>з</a:t>
            </a:r>
            <a:r>
              <a:rPr sz="1800" spc="0" dirty="0">
                <a:latin typeface="Arial"/>
                <a:cs typeface="Arial"/>
              </a:rPr>
              <a:t>ации</a:t>
            </a:r>
            <a:r>
              <a:rPr sz="1800" spc="-25" dirty="0">
                <a:latin typeface="Arial"/>
                <a:cs typeface="Arial"/>
              </a:rPr>
              <a:t> </a:t>
            </a:r>
            <a:r>
              <a:rPr sz="1800" spc="-40" dirty="0">
                <a:latin typeface="Arial"/>
                <a:cs typeface="Arial"/>
              </a:rPr>
              <a:t>А</a:t>
            </a:r>
            <a:r>
              <a:rPr sz="1800" spc="0" dirty="0">
                <a:latin typeface="Arial"/>
                <a:cs typeface="Arial"/>
              </a:rPr>
              <a:t>ОП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(нал</a:t>
            </a:r>
            <a:r>
              <a:rPr sz="1800" spc="5" dirty="0">
                <a:latin typeface="Arial"/>
                <a:cs typeface="Arial"/>
              </a:rPr>
              <a:t>и</a:t>
            </a:r>
            <a:r>
              <a:rPr sz="1800" spc="0" dirty="0">
                <a:latin typeface="Arial"/>
                <a:cs typeface="Arial"/>
              </a:rPr>
              <a:t>чие</a:t>
            </a:r>
            <a:r>
              <a:rPr sz="1800" spc="-15" dirty="0">
                <a:latin typeface="Arial"/>
                <a:cs typeface="Arial"/>
              </a:rPr>
              <a:t> </a:t>
            </a:r>
            <a:r>
              <a:rPr sz="1800" spc="35" dirty="0">
                <a:latin typeface="Arial"/>
                <a:cs typeface="Arial"/>
              </a:rPr>
              <a:t>к</a:t>
            </a:r>
            <a:r>
              <a:rPr sz="1800" spc="0" dirty="0">
                <a:latin typeface="Arial"/>
                <a:cs typeface="Arial"/>
              </a:rPr>
              <a:t>адр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в,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повыш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ние к</a:t>
            </a:r>
            <a:r>
              <a:rPr sz="1800" spc="-2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алифи</a:t>
            </a:r>
            <a:r>
              <a:rPr sz="1800" spc="35" dirty="0">
                <a:latin typeface="Arial"/>
                <a:cs typeface="Arial"/>
              </a:rPr>
              <a:t>к</a:t>
            </a:r>
            <a:r>
              <a:rPr sz="1800" spc="0" dirty="0">
                <a:latin typeface="Arial"/>
                <a:cs typeface="Arial"/>
              </a:rPr>
              <a:t>ации,</a:t>
            </a:r>
            <a:r>
              <a:rPr sz="1800" spc="-5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сти</a:t>
            </a:r>
            <a:r>
              <a:rPr sz="1800" spc="15" dirty="0">
                <a:latin typeface="Arial"/>
                <a:cs typeface="Arial"/>
              </a:rPr>
              <a:t>м</a:t>
            </a:r>
            <a:r>
              <a:rPr sz="1800" spc="-60" dirty="0">
                <a:latin typeface="Arial"/>
                <a:cs typeface="Arial"/>
              </a:rPr>
              <a:t>у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ир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-2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ани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);</a:t>
            </a:r>
            <a:endParaRPr sz="1800">
              <a:latin typeface="Arial"/>
              <a:cs typeface="Arial"/>
            </a:endParaRPr>
          </a:p>
          <a:p>
            <a:pPr marL="12700" marR="328930">
              <a:lnSpc>
                <a:spcPct val="100000"/>
              </a:lnSpc>
              <a:spcBef>
                <a:spcPts val="430"/>
              </a:spcBef>
              <a:buFont typeface="Arial"/>
              <a:buChar char="•"/>
              <a:tabLst>
                <a:tab pos="154305" algn="l"/>
              </a:tabLst>
            </a:pP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б</a:t>
            </a:r>
            <a:r>
              <a:rPr sz="1800" spc="0" dirty="0">
                <a:latin typeface="Arial"/>
                <a:cs typeface="Arial"/>
              </a:rPr>
              <a:t>ес</a:t>
            </a:r>
            <a:r>
              <a:rPr sz="1800" spc="-10" dirty="0">
                <a:latin typeface="Arial"/>
                <a:cs typeface="Arial"/>
              </a:rPr>
              <a:t>п</a:t>
            </a:r>
            <a:r>
              <a:rPr sz="1800" spc="-65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ч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ние</a:t>
            </a:r>
            <a:r>
              <a:rPr sz="1800" spc="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м</a:t>
            </a:r>
            <a:r>
              <a:rPr sz="1800" spc="-45" dirty="0">
                <a:latin typeface="Arial"/>
                <a:cs typeface="Arial"/>
              </a:rPr>
              <a:t>а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е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0" dirty="0">
                <a:latin typeface="Arial"/>
                <a:cs typeface="Arial"/>
              </a:rPr>
              <a:t>иальн</a:t>
            </a:r>
            <a:r>
              <a:rPr sz="1800" spc="5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-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-45" dirty="0">
                <a:latin typeface="Arial"/>
                <a:cs typeface="Arial"/>
              </a:rPr>
              <a:t>е</a:t>
            </a:r>
            <a:r>
              <a:rPr sz="1800" spc="-15" dirty="0">
                <a:latin typeface="Arial"/>
                <a:cs typeface="Arial"/>
              </a:rPr>
              <a:t>х</a:t>
            </a:r>
            <a:r>
              <a:rPr sz="1800" spc="0" dirty="0">
                <a:latin typeface="Arial"/>
                <a:cs typeface="Arial"/>
              </a:rPr>
              <a:t>нических</a:t>
            </a:r>
            <a:r>
              <a:rPr sz="1800" spc="15" dirty="0">
                <a:latin typeface="Arial"/>
                <a:cs typeface="Arial"/>
              </a:rPr>
              <a:t> </a:t>
            </a:r>
            <a:r>
              <a:rPr sz="1800" spc="-50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с</a:t>
            </a:r>
            <a:r>
              <a:rPr sz="1800" spc="2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овий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10" dirty="0">
                <a:latin typeface="Arial"/>
                <a:cs typeface="Arial"/>
              </a:rPr>
              <a:t>(</a:t>
            </a:r>
            <a:r>
              <a:rPr sz="1800" spc="-25" dirty="0">
                <a:latin typeface="Arial"/>
                <a:cs typeface="Arial"/>
              </a:rPr>
              <a:t>б</a:t>
            </a:r>
            <a:r>
              <a:rPr sz="1800" spc="-45" dirty="0">
                <a:latin typeface="Arial"/>
                <a:cs typeface="Arial"/>
              </a:rPr>
              <a:t>е</a:t>
            </a:r>
            <a:r>
              <a:rPr sz="1800" spc="-20" dirty="0">
                <a:latin typeface="Arial"/>
                <a:cs typeface="Arial"/>
              </a:rPr>
              <a:t>з</a:t>
            </a:r>
            <a:r>
              <a:rPr sz="1800" spc="-40" dirty="0">
                <a:latin typeface="Arial"/>
                <a:cs typeface="Arial"/>
              </a:rPr>
              <a:t>б</a:t>
            </a:r>
            <a:r>
              <a:rPr sz="1800" spc="0" dirty="0">
                <a:latin typeface="Arial"/>
                <a:cs typeface="Arial"/>
              </a:rPr>
              <a:t>а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0" dirty="0">
                <a:latin typeface="Arial"/>
                <a:cs typeface="Arial"/>
              </a:rPr>
              <a:t>ь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рн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й п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-45" dirty="0">
                <a:latin typeface="Arial"/>
                <a:cs typeface="Arial"/>
              </a:rPr>
              <a:t>е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м</a:t>
            </a:r>
            <a:r>
              <a:rPr sz="1800" spc="-7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тной</a:t>
            </a:r>
            <a:r>
              <a:rPr sz="1800" spc="-1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об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-30" dirty="0">
                <a:latin typeface="Arial"/>
                <a:cs typeface="Arial"/>
              </a:rPr>
              <a:t>а</a:t>
            </a:r>
            <a:r>
              <a:rPr sz="1800" spc="-20" dirty="0">
                <a:latin typeface="Arial"/>
                <a:cs typeface="Arial"/>
              </a:rPr>
              <a:t>з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в</a:t>
            </a:r>
            <a:r>
              <a:rPr sz="1800" spc="-45" dirty="0">
                <a:latin typeface="Arial"/>
                <a:cs typeface="Arial"/>
              </a:rPr>
              <a:t>а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-65" dirty="0">
                <a:latin typeface="Arial"/>
                <a:cs typeface="Arial"/>
              </a:rPr>
              <a:t>е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ьной</a:t>
            </a:r>
            <a:r>
              <a:rPr sz="1800" spc="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ср</a:t>
            </a:r>
            <a:r>
              <a:rPr sz="1800" spc="-45" dirty="0">
                <a:latin typeface="Arial"/>
                <a:cs typeface="Arial"/>
              </a:rPr>
              <a:t>е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ы, специ</a:t>
            </a:r>
            <a:r>
              <a:rPr sz="1800" spc="-10" dirty="0">
                <a:latin typeface="Arial"/>
                <a:cs typeface="Arial"/>
              </a:rPr>
              <a:t>а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ьно</a:t>
            </a:r>
            <a:r>
              <a:rPr sz="1800" spc="-40" dirty="0">
                <a:latin typeface="Arial"/>
                <a:cs typeface="Arial"/>
              </a:rPr>
              <a:t>г</a:t>
            </a:r>
            <a:r>
              <a:rPr sz="1800" spc="0" dirty="0">
                <a:latin typeface="Arial"/>
                <a:cs typeface="Arial"/>
              </a:rPr>
              <a:t>о </a:t>
            </a:r>
            <a:r>
              <a:rPr sz="1800" spc="-30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ч</a:t>
            </a:r>
            <a:r>
              <a:rPr sz="1800" spc="-35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бно</a:t>
            </a:r>
            <a:r>
              <a:rPr sz="1800" spc="-35" dirty="0">
                <a:latin typeface="Arial"/>
                <a:cs typeface="Arial"/>
              </a:rPr>
              <a:t>г</a:t>
            </a:r>
            <a:r>
              <a:rPr sz="1800" spc="0" dirty="0">
                <a:latin typeface="Arial"/>
                <a:cs typeface="Arial"/>
              </a:rPr>
              <a:t>о об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р</a:t>
            </a:r>
            <a:r>
              <a:rPr sz="1800" spc="-85" dirty="0">
                <a:latin typeface="Arial"/>
                <a:cs typeface="Arial"/>
              </a:rPr>
              <a:t>у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ания,</a:t>
            </a:r>
            <a:r>
              <a:rPr sz="1800" spc="2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об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р</a:t>
            </a:r>
            <a:r>
              <a:rPr sz="1800" spc="-85" dirty="0">
                <a:latin typeface="Arial"/>
                <a:cs typeface="Arial"/>
              </a:rPr>
              <a:t>у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ания</a:t>
            </a:r>
            <a:r>
              <a:rPr sz="1800" spc="30" dirty="0">
                <a:latin typeface="Arial"/>
                <a:cs typeface="Arial"/>
              </a:rPr>
              <a:t> </a:t>
            </a:r>
            <a:r>
              <a:rPr sz="1800" spc="5" dirty="0">
                <a:latin typeface="Arial"/>
                <a:cs typeface="Arial"/>
              </a:rPr>
              <a:t>дл</a:t>
            </a:r>
            <a:r>
              <a:rPr sz="1800" spc="0" dirty="0">
                <a:latin typeface="Arial"/>
                <a:cs typeface="Arial"/>
              </a:rPr>
              <a:t>я</a:t>
            </a:r>
            <a:r>
              <a:rPr sz="1800" spc="-1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исп</a:t>
            </a:r>
            <a:r>
              <a:rPr sz="1800" spc="-45" dirty="0">
                <a:latin typeface="Arial"/>
                <a:cs typeface="Arial"/>
              </a:rPr>
              <a:t>о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ь</a:t>
            </a:r>
            <a:r>
              <a:rPr sz="1800" spc="-25" dirty="0">
                <a:latin typeface="Arial"/>
                <a:cs typeface="Arial"/>
              </a:rPr>
              <a:t>з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ания </a:t>
            </a:r>
            <a:r>
              <a:rPr sz="1800" spc="-25" dirty="0">
                <a:latin typeface="Arial"/>
                <a:cs typeface="Arial"/>
              </a:rPr>
              <a:t>т</a:t>
            </a:r>
            <a:r>
              <a:rPr sz="1800" spc="-45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х и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и</a:t>
            </a:r>
            <a:r>
              <a:rPr sz="1800" spc="-3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иных м</a:t>
            </a:r>
            <a:r>
              <a:rPr sz="1800" spc="-70" dirty="0">
                <a:latin typeface="Arial"/>
                <a:cs typeface="Arial"/>
              </a:rPr>
              <a:t>е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-45" dirty="0">
                <a:latin typeface="Arial"/>
                <a:cs typeface="Arial"/>
              </a:rPr>
              <a:t>о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ов, п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0" dirty="0">
                <a:latin typeface="Arial"/>
                <a:cs typeface="Arial"/>
              </a:rPr>
              <a:t>ие</a:t>
            </a:r>
            <a:r>
              <a:rPr sz="1800" spc="-10" dirty="0">
                <a:latin typeface="Arial"/>
                <a:cs typeface="Arial"/>
              </a:rPr>
              <a:t>м</a:t>
            </a:r>
            <a:r>
              <a:rPr sz="1800" spc="0" dirty="0">
                <a:latin typeface="Arial"/>
                <a:cs typeface="Arial"/>
              </a:rPr>
              <a:t>ов,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-45" dirty="0">
                <a:latin typeface="Arial"/>
                <a:cs typeface="Arial"/>
              </a:rPr>
              <a:t>е</a:t>
            </a:r>
            <a:r>
              <a:rPr sz="1800" spc="-15" dirty="0">
                <a:latin typeface="Arial"/>
                <a:cs typeface="Arial"/>
              </a:rPr>
              <a:t>х</a:t>
            </a:r>
            <a:r>
              <a:rPr sz="1800" spc="0" dirty="0">
                <a:latin typeface="Arial"/>
                <a:cs typeface="Arial"/>
              </a:rPr>
              <a:t>н</a:t>
            </a:r>
            <a:r>
              <a:rPr sz="1800" spc="-40" dirty="0">
                <a:latin typeface="Arial"/>
                <a:cs typeface="Arial"/>
              </a:rPr>
              <a:t>о</a:t>
            </a:r>
            <a:r>
              <a:rPr sz="1800" spc="2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огий,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инф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р</a:t>
            </a:r>
            <a:r>
              <a:rPr sz="1800" spc="-10" dirty="0">
                <a:latin typeface="Arial"/>
                <a:cs typeface="Arial"/>
              </a:rPr>
              <a:t>м</a:t>
            </a:r>
            <a:r>
              <a:rPr sz="1800" spc="0" dirty="0">
                <a:latin typeface="Arial"/>
                <a:cs typeface="Arial"/>
              </a:rPr>
              <a:t>аци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нн</a:t>
            </a:r>
            <a:r>
              <a:rPr sz="1800" spc="5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-</a:t>
            </a:r>
            <a:r>
              <a:rPr sz="1800" spc="25" dirty="0">
                <a:latin typeface="Arial"/>
                <a:cs typeface="Arial"/>
              </a:rPr>
              <a:t>к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10" dirty="0">
                <a:latin typeface="Arial"/>
                <a:cs typeface="Arial"/>
              </a:rPr>
              <a:t>м</a:t>
            </a:r>
            <a:r>
              <a:rPr sz="1800" spc="15" dirty="0">
                <a:latin typeface="Arial"/>
                <a:cs typeface="Arial"/>
              </a:rPr>
              <a:t>м</a:t>
            </a:r>
            <a:r>
              <a:rPr sz="1800" spc="-25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ни</a:t>
            </a:r>
            <a:r>
              <a:rPr sz="1800" spc="40" dirty="0">
                <a:latin typeface="Arial"/>
                <a:cs typeface="Arial"/>
              </a:rPr>
              <a:t>к</a:t>
            </a:r>
            <a:r>
              <a:rPr sz="1800" spc="-45" dirty="0">
                <a:latin typeface="Arial"/>
                <a:cs typeface="Arial"/>
              </a:rPr>
              <a:t>а</a:t>
            </a:r>
            <a:r>
              <a:rPr sz="1800" spc="0" dirty="0">
                <a:latin typeface="Arial"/>
                <a:cs typeface="Arial"/>
              </a:rPr>
              <a:t>тив</a:t>
            </a:r>
            <a:r>
              <a:rPr sz="1800" spc="5" dirty="0">
                <a:latin typeface="Arial"/>
                <a:cs typeface="Arial"/>
              </a:rPr>
              <a:t>н</a:t>
            </a:r>
            <a:r>
              <a:rPr sz="1800" spc="0" dirty="0">
                <a:latin typeface="Arial"/>
                <a:cs typeface="Arial"/>
              </a:rPr>
              <a:t>ой</a:t>
            </a:r>
            <a:r>
              <a:rPr sz="1800" spc="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ср</a:t>
            </a:r>
            <a:r>
              <a:rPr sz="1800" spc="-45" dirty="0">
                <a:latin typeface="Arial"/>
                <a:cs typeface="Arial"/>
              </a:rPr>
              <a:t>е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ы);</a:t>
            </a:r>
            <a:endParaRPr sz="1800">
              <a:latin typeface="Arial"/>
              <a:cs typeface="Arial"/>
            </a:endParaRPr>
          </a:p>
          <a:p>
            <a:pPr marL="12700" marR="512445">
              <a:lnSpc>
                <a:spcPct val="100000"/>
              </a:lnSpc>
              <a:spcBef>
                <a:spcPts val="430"/>
              </a:spcBef>
              <a:buFont typeface="Arial"/>
              <a:buChar char="•"/>
              <a:tabLst>
                <a:tab pos="154305" algn="l"/>
              </a:tabLst>
            </a:pPr>
            <a:r>
              <a:rPr sz="1800" spc="0" dirty="0">
                <a:latin typeface="Arial"/>
                <a:cs typeface="Arial"/>
              </a:rPr>
              <a:t>п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иск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не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-60" dirty="0">
                <a:latin typeface="Arial"/>
                <a:cs typeface="Arial"/>
              </a:rPr>
              <a:t>б</a:t>
            </a:r>
            <a:r>
              <a:rPr sz="1800" spc="-40" dirty="0">
                <a:latin typeface="Arial"/>
                <a:cs typeface="Arial"/>
              </a:rPr>
              <a:t>х</a:t>
            </a:r>
            <a:r>
              <a:rPr sz="1800" spc="-45" dirty="0">
                <a:latin typeface="Arial"/>
                <a:cs typeface="Arial"/>
              </a:rPr>
              <a:t>о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имых</a:t>
            </a:r>
            <a:r>
              <a:rPr sz="1800" spc="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р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с</a:t>
            </a:r>
            <a:r>
              <a:rPr sz="1800" spc="-50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р</a:t>
            </a:r>
            <a:r>
              <a:rPr sz="1800" spc="15" dirty="0">
                <a:latin typeface="Arial"/>
                <a:cs typeface="Arial"/>
              </a:rPr>
              <a:t>с</a:t>
            </a:r>
            <a:r>
              <a:rPr sz="1800" spc="0" dirty="0">
                <a:latin typeface="Arial"/>
                <a:cs typeface="Arial"/>
              </a:rPr>
              <a:t>ов,</a:t>
            </a:r>
            <a:r>
              <a:rPr sz="1800" spc="40" dirty="0">
                <a:latin typeface="Arial"/>
                <a:cs typeface="Arial"/>
              </a:rPr>
              <a:t> </a:t>
            </a:r>
            <a:r>
              <a:rPr sz="1800" spc="20" dirty="0">
                <a:latin typeface="Arial"/>
                <a:cs typeface="Arial"/>
              </a:rPr>
              <a:t>с</a:t>
            </a:r>
            <a:r>
              <a:rPr sz="1800" spc="0" dirty="0">
                <a:latin typeface="Arial"/>
                <a:cs typeface="Arial"/>
              </a:rPr>
              <a:t>оци</a:t>
            </a:r>
            <a:r>
              <a:rPr sz="1800" spc="-10" dirty="0">
                <a:latin typeface="Arial"/>
                <a:cs typeface="Arial"/>
              </a:rPr>
              <a:t>а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ьное</a:t>
            </a:r>
            <a:r>
              <a:rPr sz="1800" spc="-2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п</a:t>
            </a:r>
            <a:r>
              <a:rPr sz="1800" spc="-10" dirty="0">
                <a:latin typeface="Arial"/>
                <a:cs typeface="Arial"/>
              </a:rPr>
              <a:t>а</a:t>
            </a:r>
            <a:r>
              <a:rPr sz="1800" spc="-45" dirty="0">
                <a:latin typeface="Arial"/>
                <a:cs typeface="Arial"/>
              </a:rPr>
              <a:t>р</a:t>
            </a:r>
            <a:r>
              <a:rPr sz="1800" spc="0" dirty="0">
                <a:latin typeface="Arial"/>
                <a:cs typeface="Arial"/>
              </a:rPr>
              <a:t>тне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0" dirty="0">
                <a:latin typeface="Arial"/>
                <a:cs typeface="Arial"/>
              </a:rPr>
              <a:t>ст</a:t>
            </a:r>
            <a:r>
              <a:rPr sz="1800" spc="-2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2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(о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-35" dirty="0">
                <a:latin typeface="Arial"/>
                <a:cs typeface="Arial"/>
              </a:rPr>
              <a:t>г</a:t>
            </a:r>
            <a:r>
              <a:rPr sz="1800" spc="0" dirty="0">
                <a:latin typeface="Arial"/>
                <a:cs typeface="Arial"/>
              </a:rPr>
              <a:t>анизация </a:t>
            </a:r>
            <a:r>
              <a:rPr sz="1800" spc="20" dirty="0">
                <a:latin typeface="Arial"/>
                <a:cs typeface="Arial"/>
              </a:rPr>
              <a:t>с</a:t>
            </a:r>
            <a:r>
              <a:rPr sz="1800" spc="-45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т</a:t>
            </a:r>
            <a:r>
              <a:rPr sz="1800" spc="-30" dirty="0">
                <a:latin typeface="Arial"/>
                <a:cs typeface="Arial"/>
              </a:rPr>
              <a:t>р</a:t>
            </a:r>
            <a:r>
              <a:rPr sz="1800" spc="-85" dirty="0">
                <a:latin typeface="Arial"/>
                <a:cs typeface="Arial"/>
              </a:rPr>
              <a:t>у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ничест</a:t>
            </a:r>
            <a:r>
              <a:rPr sz="1800" spc="-2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а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с</a:t>
            </a:r>
            <a:r>
              <a:rPr sz="1800" spc="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ППМС-</a:t>
            </a:r>
            <a:r>
              <a:rPr sz="1800" spc="-25" dirty="0">
                <a:latin typeface="Arial"/>
                <a:cs typeface="Arial"/>
              </a:rPr>
              <a:t>ц</a:t>
            </a:r>
            <a:r>
              <a:rPr sz="1800" spc="0" dirty="0">
                <a:latin typeface="Arial"/>
                <a:cs typeface="Arial"/>
              </a:rPr>
              <a:t>ентр</a:t>
            </a:r>
            <a:r>
              <a:rPr sz="1800" spc="-10" dirty="0">
                <a:latin typeface="Arial"/>
                <a:cs typeface="Arial"/>
              </a:rPr>
              <a:t>а</a:t>
            </a:r>
            <a:r>
              <a:rPr sz="1800" spc="0" dirty="0">
                <a:latin typeface="Arial"/>
                <a:cs typeface="Arial"/>
              </a:rPr>
              <a:t>ми,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об</a:t>
            </a:r>
            <a:r>
              <a:rPr sz="1800" spc="-35" dirty="0">
                <a:latin typeface="Arial"/>
                <a:cs typeface="Arial"/>
              </a:rPr>
              <a:t>щ</a:t>
            </a:r>
            <a:r>
              <a:rPr sz="1800" spc="0" dirty="0">
                <a:latin typeface="Arial"/>
                <a:cs typeface="Arial"/>
              </a:rPr>
              <a:t>ест</a:t>
            </a:r>
            <a:r>
              <a:rPr sz="1800" spc="-25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енными</a:t>
            </a:r>
            <a:r>
              <a:rPr sz="1800" spc="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-35" dirty="0">
                <a:latin typeface="Arial"/>
                <a:cs typeface="Arial"/>
              </a:rPr>
              <a:t>г</a:t>
            </a:r>
            <a:r>
              <a:rPr sz="1800" spc="0" dirty="0">
                <a:latin typeface="Arial"/>
                <a:cs typeface="Arial"/>
              </a:rPr>
              <a:t>анизация</a:t>
            </a:r>
            <a:r>
              <a:rPr sz="1800" spc="-10" dirty="0">
                <a:latin typeface="Arial"/>
                <a:cs typeface="Arial"/>
              </a:rPr>
              <a:t>м</a:t>
            </a:r>
            <a:r>
              <a:rPr sz="1800" spc="0" dirty="0">
                <a:latin typeface="Arial"/>
                <a:cs typeface="Arial"/>
              </a:rPr>
              <a:t>и, </a:t>
            </a:r>
            <a:r>
              <a:rPr sz="1800" spc="-30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ч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-35" dirty="0">
                <a:latin typeface="Arial"/>
                <a:cs typeface="Arial"/>
              </a:rPr>
              <a:t>е</a:t>
            </a:r>
            <a:r>
              <a:rPr sz="1800" spc="-10" dirty="0">
                <a:latin typeface="Arial"/>
                <a:cs typeface="Arial"/>
              </a:rPr>
              <a:t>ж</a:t>
            </a:r>
            <a:r>
              <a:rPr sz="1800" spc="0" dirty="0">
                <a:latin typeface="Arial"/>
                <a:cs typeface="Arial"/>
              </a:rPr>
              <a:t>дения</a:t>
            </a:r>
            <a:r>
              <a:rPr sz="1800" spc="-10" dirty="0">
                <a:latin typeface="Arial"/>
                <a:cs typeface="Arial"/>
              </a:rPr>
              <a:t>м</a:t>
            </a:r>
            <a:r>
              <a:rPr sz="1800" spc="0" dirty="0">
                <a:latin typeface="Arial"/>
                <a:cs typeface="Arial"/>
              </a:rPr>
              <a:t>и</a:t>
            </a:r>
            <a:r>
              <a:rPr sz="1800" spc="15" dirty="0">
                <a:latin typeface="Arial"/>
                <a:cs typeface="Arial"/>
              </a:rPr>
              <a:t> </a:t>
            </a:r>
            <a:r>
              <a:rPr sz="1800" spc="-35" dirty="0">
                <a:latin typeface="Arial"/>
                <a:cs typeface="Arial"/>
              </a:rPr>
              <a:t>з</a:t>
            </a:r>
            <a:r>
              <a:rPr sz="1800" spc="0" dirty="0">
                <a:latin typeface="Arial"/>
                <a:cs typeface="Arial"/>
              </a:rPr>
              <a:t>др</a:t>
            </a:r>
            <a:r>
              <a:rPr sz="1800" spc="-10" dirty="0">
                <a:latin typeface="Arial"/>
                <a:cs typeface="Arial"/>
              </a:rPr>
              <a:t>а</a:t>
            </a:r>
            <a:r>
              <a:rPr sz="1800" spc="-25" dirty="0">
                <a:latin typeface="Arial"/>
                <a:cs typeface="Arial"/>
              </a:rPr>
              <a:t>в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-35" dirty="0">
                <a:latin typeface="Arial"/>
                <a:cs typeface="Arial"/>
              </a:rPr>
              <a:t>о</a:t>
            </a:r>
            <a:r>
              <a:rPr sz="1800" spc="-15" dirty="0">
                <a:latin typeface="Arial"/>
                <a:cs typeface="Arial"/>
              </a:rPr>
              <a:t>х</a:t>
            </a:r>
            <a:r>
              <a:rPr sz="1800" spc="-10" dirty="0">
                <a:latin typeface="Arial"/>
                <a:cs typeface="Arial"/>
              </a:rPr>
              <a:t>ра</a:t>
            </a:r>
            <a:r>
              <a:rPr sz="1800" spc="0" dirty="0">
                <a:latin typeface="Arial"/>
                <a:cs typeface="Arial"/>
              </a:rPr>
              <a:t>нени</a:t>
            </a:r>
            <a:r>
              <a:rPr sz="1800" spc="-10" dirty="0">
                <a:latin typeface="Arial"/>
                <a:cs typeface="Arial"/>
              </a:rPr>
              <a:t>я</a:t>
            </a:r>
            <a:r>
              <a:rPr sz="1800" spc="0" dirty="0">
                <a:latin typeface="Arial"/>
                <a:cs typeface="Arial"/>
              </a:rPr>
              <a:t>,</a:t>
            </a:r>
            <a:r>
              <a:rPr sz="1800" spc="40" dirty="0">
                <a:latin typeface="Arial"/>
                <a:cs typeface="Arial"/>
              </a:rPr>
              <a:t> </a:t>
            </a:r>
            <a:r>
              <a:rPr sz="1800" spc="20" dirty="0">
                <a:latin typeface="Arial"/>
                <a:cs typeface="Arial"/>
              </a:rPr>
              <a:t>с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ци</a:t>
            </a:r>
            <a:r>
              <a:rPr sz="1800" spc="-10" dirty="0">
                <a:latin typeface="Arial"/>
                <a:cs typeface="Arial"/>
              </a:rPr>
              <a:t>а</a:t>
            </a:r>
            <a:r>
              <a:rPr sz="1800" spc="0" dirty="0">
                <a:latin typeface="Arial"/>
                <a:cs typeface="Arial"/>
              </a:rPr>
              <a:t>льно</a:t>
            </a:r>
            <a:r>
              <a:rPr sz="1800" spc="-40" dirty="0">
                <a:latin typeface="Arial"/>
                <a:cs typeface="Arial"/>
              </a:rPr>
              <a:t>г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15" dirty="0">
                <a:latin typeface="Arial"/>
                <a:cs typeface="Arial"/>
              </a:rPr>
              <a:t> 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б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с</a:t>
            </a:r>
            <a:r>
              <a:rPr sz="1800" spc="-10" dirty="0">
                <a:latin typeface="Arial"/>
                <a:cs typeface="Arial"/>
              </a:rPr>
              <a:t>п</a:t>
            </a:r>
            <a:r>
              <a:rPr sz="1800" spc="-7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ч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ния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и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др.);</a:t>
            </a:r>
            <a:endParaRPr sz="1800">
              <a:latin typeface="Arial"/>
              <a:cs typeface="Arial"/>
            </a:endParaRPr>
          </a:p>
          <a:p>
            <a:pPr marL="12700" marR="6350">
              <a:lnSpc>
                <a:spcPct val="100000"/>
              </a:lnSpc>
              <a:spcBef>
                <a:spcPts val="430"/>
              </a:spcBef>
              <a:buFont typeface="Arial"/>
              <a:buChar char="•"/>
              <a:tabLst>
                <a:tab pos="154305" algn="l"/>
              </a:tabLst>
            </a:pPr>
            <a:r>
              <a:rPr sz="1800" spc="0" dirty="0">
                <a:latin typeface="Arial"/>
                <a:cs typeface="Arial"/>
              </a:rPr>
              <a:t>ан</a:t>
            </a:r>
            <a:r>
              <a:rPr sz="1800" spc="-10" dirty="0">
                <a:latin typeface="Arial"/>
                <a:cs typeface="Arial"/>
              </a:rPr>
              <a:t>а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из и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ц</a:t>
            </a:r>
            <a:r>
              <a:rPr sz="1800" spc="0" dirty="0">
                <a:latin typeface="Arial"/>
                <a:cs typeface="Arial"/>
              </a:rPr>
              <a:t>ен</a:t>
            </a:r>
            <a:r>
              <a:rPr sz="1800" spc="35" dirty="0">
                <a:latin typeface="Arial"/>
                <a:cs typeface="Arial"/>
              </a:rPr>
              <a:t>к</a:t>
            </a:r>
            <a:r>
              <a:rPr sz="1800" spc="0" dirty="0">
                <a:latin typeface="Arial"/>
                <a:cs typeface="Arial"/>
              </a:rPr>
              <a:t>а</a:t>
            </a:r>
            <a:r>
              <a:rPr sz="1800" spc="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э</a:t>
            </a:r>
            <a:r>
              <a:rPr sz="1800" spc="-10" dirty="0">
                <a:latin typeface="Arial"/>
                <a:cs typeface="Arial"/>
              </a:rPr>
              <a:t>фф</a:t>
            </a:r>
            <a:r>
              <a:rPr sz="1800" spc="0" dirty="0">
                <a:latin typeface="Arial"/>
                <a:cs typeface="Arial"/>
              </a:rPr>
              <a:t>е</a:t>
            </a:r>
            <a:r>
              <a:rPr sz="1800" spc="20" dirty="0">
                <a:latin typeface="Arial"/>
                <a:cs typeface="Arial"/>
              </a:rPr>
              <a:t>к</a:t>
            </a:r>
            <a:r>
              <a:rPr sz="1800" spc="0" dirty="0">
                <a:latin typeface="Arial"/>
                <a:cs typeface="Arial"/>
              </a:rPr>
              <a:t>тив</a:t>
            </a:r>
            <a:r>
              <a:rPr sz="1800" spc="5" dirty="0">
                <a:latin typeface="Arial"/>
                <a:cs typeface="Arial"/>
              </a:rPr>
              <a:t>н</a:t>
            </a:r>
            <a:r>
              <a:rPr sz="1800" spc="0" dirty="0">
                <a:latin typeface="Arial"/>
                <a:cs typeface="Arial"/>
              </a:rPr>
              <a:t>ости</a:t>
            </a:r>
            <a:r>
              <a:rPr sz="1800" spc="-25" dirty="0">
                <a:latin typeface="Arial"/>
                <a:cs typeface="Arial"/>
              </a:rPr>
              <a:t> 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е</a:t>
            </a:r>
            <a:r>
              <a:rPr sz="1800" spc="-10" dirty="0">
                <a:latin typeface="Arial"/>
                <a:cs typeface="Arial"/>
              </a:rPr>
              <a:t>я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-65" dirty="0">
                <a:latin typeface="Arial"/>
                <a:cs typeface="Arial"/>
              </a:rPr>
              <a:t>е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ьности</a:t>
            </a:r>
            <a:r>
              <a:rPr sz="1800" spc="-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сп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циалис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ов</a:t>
            </a:r>
            <a:r>
              <a:rPr sz="1800" spc="-5" dirty="0">
                <a:latin typeface="Arial"/>
                <a:cs typeface="Arial"/>
              </a:rPr>
              <a:t> </a:t>
            </a:r>
            <a:r>
              <a:rPr sz="1800" spc="-25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ч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-3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ждения в</a:t>
            </a:r>
            <a:r>
              <a:rPr sz="1800" spc="-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на</a:t>
            </a:r>
            <a:r>
              <a:rPr sz="1800" spc="-10" dirty="0">
                <a:latin typeface="Arial"/>
                <a:cs typeface="Arial"/>
              </a:rPr>
              <a:t>п</a:t>
            </a:r>
            <a:r>
              <a:rPr sz="1800" spc="0" dirty="0">
                <a:latin typeface="Arial"/>
                <a:cs typeface="Arial"/>
              </a:rPr>
              <a:t>р</a:t>
            </a:r>
            <a:r>
              <a:rPr sz="1800" spc="-10" dirty="0">
                <a:latin typeface="Arial"/>
                <a:cs typeface="Arial"/>
              </a:rPr>
              <a:t>а</a:t>
            </a:r>
            <a:r>
              <a:rPr sz="1800" spc="-35" dirty="0">
                <a:latin typeface="Arial"/>
                <a:cs typeface="Arial"/>
              </a:rPr>
              <a:t>в</a:t>
            </a:r>
            <a:r>
              <a:rPr sz="1800" spc="5" dirty="0">
                <a:latin typeface="Arial"/>
                <a:cs typeface="Arial"/>
              </a:rPr>
              <a:t>л</a:t>
            </a:r>
            <a:r>
              <a:rPr sz="1800" spc="0" dirty="0">
                <a:latin typeface="Arial"/>
                <a:cs typeface="Arial"/>
              </a:rPr>
              <a:t>ении</a:t>
            </a:r>
            <a:r>
              <a:rPr sz="1800" spc="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40" dirty="0">
                <a:latin typeface="Arial"/>
                <a:cs typeface="Arial"/>
              </a:rPr>
              <a:t>б</a:t>
            </a:r>
            <a:r>
              <a:rPr sz="1800" spc="-25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ч</a:t>
            </a:r>
            <a:r>
              <a:rPr sz="1800" spc="-10" dirty="0">
                <a:latin typeface="Arial"/>
                <a:cs typeface="Arial"/>
              </a:rPr>
              <a:t>е</a:t>
            </a:r>
            <a:r>
              <a:rPr sz="1800" spc="0" dirty="0">
                <a:latin typeface="Arial"/>
                <a:cs typeface="Arial"/>
              </a:rPr>
              <a:t>ния</a:t>
            </a:r>
            <a:r>
              <a:rPr sz="1800" spc="1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и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20" dirty="0">
                <a:latin typeface="Arial"/>
                <a:cs typeface="Arial"/>
              </a:rPr>
              <a:t>с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10" dirty="0">
                <a:latin typeface="Arial"/>
                <a:cs typeface="Arial"/>
              </a:rPr>
              <a:t>п</a:t>
            </a:r>
            <a:r>
              <a:rPr sz="1800" spc="0" dirty="0">
                <a:latin typeface="Arial"/>
                <a:cs typeface="Arial"/>
              </a:rPr>
              <a:t>р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-20" dirty="0">
                <a:latin typeface="Arial"/>
                <a:cs typeface="Arial"/>
              </a:rPr>
              <a:t>в</a:t>
            </a:r>
            <a:r>
              <a:rPr sz="1800" spc="-30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ждения</a:t>
            </a:r>
            <a:r>
              <a:rPr sz="1800" spc="30" dirty="0">
                <a:latin typeface="Arial"/>
                <a:cs typeface="Arial"/>
              </a:rPr>
              <a:t> 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-65" dirty="0">
                <a:latin typeface="Arial"/>
                <a:cs typeface="Arial"/>
              </a:rPr>
              <a:t>е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ей</a:t>
            </a:r>
            <a:r>
              <a:rPr sz="1800" spc="-1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с </a:t>
            </a:r>
            <a:r>
              <a:rPr sz="1800" spc="5" dirty="0">
                <a:latin typeface="Arial"/>
                <a:cs typeface="Arial"/>
              </a:rPr>
              <a:t>О</a:t>
            </a:r>
            <a:r>
              <a:rPr sz="1800" spc="-65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З.</a:t>
            </a:r>
            <a:endParaRPr sz="1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9115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Спец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алис</a:t>
            </a:r>
            <a:r>
              <a:rPr sz="2000" b="1" spc="-4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ы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пси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хо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о-педа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ог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ч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сопро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ждения</a:t>
            </a:r>
            <a:endParaRPr sz="20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46303" y="947039"/>
            <a:ext cx="7597775" cy="47656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buFont typeface="Arial"/>
              <a:buChar char="•"/>
              <a:tabLst>
                <a:tab pos="201295" algn="l"/>
              </a:tabLst>
            </a:pP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зраб</a:t>
            </a:r>
            <a:r>
              <a:rPr sz="2400" spc="-5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т</a:t>
            </a:r>
            <a:r>
              <a:rPr sz="2400" spc="5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 индивид</a:t>
            </a:r>
            <a:r>
              <a:rPr sz="2400" spc="-20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альных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бр</a:t>
            </a:r>
            <a:r>
              <a:rPr sz="2400" spc="-2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льных</a:t>
            </a:r>
            <a:endParaRPr sz="24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ог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амм;</a:t>
            </a:r>
            <a:endParaRPr sz="2400">
              <a:latin typeface="Arial"/>
              <a:cs typeface="Arial"/>
            </a:endParaRPr>
          </a:p>
          <a:p>
            <a:pPr marL="201295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01295" algn="l"/>
              </a:tabLst>
            </a:pP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сл</a:t>
            </a:r>
            <a:r>
              <a:rPr sz="2400" spc="-2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жи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дин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мики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зви</a:t>
            </a:r>
            <a:r>
              <a:rPr sz="2400" spc="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ия</a:t>
            </a:r>
            <a:r>
              <a:rPr sz="2400" spc="-2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учаю</a:t>
            </a:r>
            <a:r>
              <a:rPr sz="2400" spc="-25" dirty="0">
                <a:latin typeface="Arial"/>
                <a:cs typeface="Arial"/>
              </a:rPr>
              <a:t>щ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ос</a:t>
            </a:r>
            <a:r>
              <a:rPr sz="2400" spc="-10" dirty="0">
                <a:latin typeface="Arial"/>
                <a:cs typeface="Arial"/>
              </a:rPr>
              <a:t>я</a:t>
            </a:r>
            <a:r>
              <a:rPr sz="2400" spc="0" dirty="0">
                <a:latin typeface="Arial"/>
                <a:cs typeface="Arial"/>
              </a:rPr>
              <a:t>;</a:t>
            </a:r>
            <a:endParaRPr sz="2400">
              <a:latin typeface="Arial"/>
              <a:cs typeface="Arial"/>
            </a:endParaRPr>
          </a:p>
          <a:p>
            <a:pPr marL="12700" marR="6350">
              <a:lnSpc>
                <a:spcPct val="100099"/>
              </a:lnSpc>
              <a:spcBef>
                <a:spcPts val="570"/>
              </a:spcBef>
              <a:buFont typeface="Arial"/>
              <a:buChar char="•"/>
              <a:tabLst>
                <a:tab pos="201295" algn="l"/>
              </a:tabLst>
            </a:pP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25" dirty="0">
                <a:latin typeface="Arial"/>
                <a:cs typeface="Arial"/>
              </a:rPr>
              <a:t>ц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 </a:t>
            </a:r>
            <a:r>
              <a:rPr sz="2400" spc="-20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сп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ш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ости</a:t>
            </a:r>
            <a:r>
              <a:rPr sz="2400" spc="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учаю</a:t>
            </a:r>
            <a:r>
              <a:rPr sz="2400" spc="-25" dirty="0">
                <a:latin typeface="Arial"/>
                <a:cs typeface="Arial"/>
              </a:rPr>
              <a:t>щ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ося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 ог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иче</a:t>
            </a:r>
            <a:r>
              <a:rPr sz="2400" spc="-15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ными 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-3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зм</a:t>
            </a:r>
            <a:r>
              <a:rPr sz="2400" spc="-2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жн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стями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-45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дор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в</a:t>
            </a:r>
            <a:r>
              <a:rPr sz="2400" spc="-10" dirty="0">
                <a:latin typeface="Arial"/>
                <a:cs typeface="Arial"/>
              </a:rPr>
              <a:t>ь</a:t>
            </a:r>
            <a:r>
              <a:rPr sz="2400" spc="0" dirty="0">
                <a:latin typeface="Arial"/>
                <a:cs typeface="Arial"/>
              </a:rPr>
              <a:t>я в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ос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нии 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огр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мм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случае</a:t>
            </a:r>
            <a:endParaRPr sz="24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85" dirty="0">
                <a:latin typeface="Arial"/>
                <a:cs typeface="Arial"/>
              </a:rPr>
              <a:t>б</a:t>
            </a:r>
            <a:r>
              <a:rPr sz="2400" spc="-40" dirty="0">
                <a:latin typeface="Arial"/>
                <a:cs typeface="Arial"/>
              </a:rPr>
              <a:t>х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димости </a:t>
            </a:r>
            <a:r>
              <a:rPr sz="2400" spc="-1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се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85" dirty="0">
                <a:latin typeface="Arial"/>
                <a:cs typeface="Arial"/>
              </a:rPr>
              <a:t>б</a:t>
            </a:r>
            <a:r>
              <a:rPr sz="2400" spc="-40" dirty="0">
                <a:latin typeface="Arial"/>
                <a:cs typeface="Arial"/>
              </a:rPr>
              <a:t>х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димых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3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ор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ти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ов;</a:t>
            </a:r>
            <a:endParaRPr sz="2400">
              <a:latin typeface="Arial"/>
              <a:cs typeface="Arial"/>
            </a:endParaRPr>
          </a:p>
          <a:p>
            <a:pPr marL="201295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01295" algn="l"/>
              </a:tabLst>
            </a:pP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мощь п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да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ам в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вы</a:t>
            </a:r>
            <a:r>
              <a:rPr sz="2400" spc="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оре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аде</a:t>
            </a:r>
            <a:r>
              <a:rPr sz="2400" spc="5" dirty="0">
                <a:latin typeface="Arial"/>
                <a:cs typeface="Arial"/>
              </a:rPr>
              <a:t>к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тных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дов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endParaRPr sz="24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ср</a:t>
            </a:r>
            <a:r>
              <a:rPr sz="2400" spc="-6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дств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уч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ни</a:t>
            </a:r>
            <a:r>
              <a:rPr sz="2400" spc="-15" dirty="0">
                <a:latin typeface="Arial"/>
                <a:cs typeface="Arial"/>
              </a:rPr>
              <a:t>я</a:t>
            </a:r>
            <a:r>
              <a:rPr sz="2400" spc="0" dirty="0">
                <a:latin typeface="Arial"/>
                <a:cs typeface="Arial"/>
              </a:rPr>
              <a:t>;</a:t>
            </a:r>
            <a:endParaRPr sz="2400">
              <a:latin typeface="Arial"/>
              <a:cs typeface="Arial"/>
            </a:endParaRPr>
          </a:p>
          <a:p>
            <a:pPr marL="12700" marR="1431925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01295" algn="l"/>
              </a:tabLst>
            </a:pP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дение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индиви</a:t>
            </a:r>
            <a:r>
              <a:rPr sz="2400" spc="5" dirty="0">
                <a:latin typeface="Arial"/>
                <a:cs typeface="Arial"/>
              </a:rPr>
              <a:t>д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альных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г</a:t>
            </a:r>
            <a:r>
              <a:rPr sz="2400" spc="-3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уп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овых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ор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екцион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о-р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зви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ающих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5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ятий;</a:t>
            </a:r>
            <a:endParaRPr sz="2400">
              <a:latin typeface="Arial"/>
              <a:cs typeface="Arial"/>
            </a:endParaRPr>
          </a:p>
          <a:p>
            <a:pPr marL="201295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01295" algn="l"/>
              </a:tabLst>
            </a:pP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-5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л</a:t>
            </a:r>
            <a:r>
              <a:rPr sz="2400" spc="-195" dirty="0">
                <a:latin typeface="Arial"/>
                <a:cs typeface="Arial"/>
              </a:rPr>
              <a:t>ь</a:t>
            </a:r>
            <a:r>
              <a:rPr sz="2400" spc="0" dirty="0">
                <a:latin typeface="Arial"/>
                <a:cs typeface="Arial"/>
              </a:rPr>
              <a:t>тиро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ди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ле</a:t>
            </a:r>
            <a:r>
              <a:rPr sz="2400" spc="5" dirty="0">
                <a:latin typeface="Arial"/>
                <a:cs typeface="Arial"/>
              </a:rPr>
              <a:t>й</a:t>
            </a:r>
            <a:r>
              <a:rPr sz="2400" spc="0" dirty="0">
                <a:latin typeface="Arial"/>
                <a:cs typeface="Arial"/>
              </a:rPr>
              <a:t>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500" b="1" spc="-6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500" b="1" spc="-15" dirty="0">
                <a:solidFill>
                  <a:srgbClr val="000099"/>
                </a:solidFill>
                <a:latin typeface="Arial"/>
                <a:cs typeface="Arial"/>
              </a:rPr>
              <a:t>сп</a:t>
            </a: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500" b="1" spc="-5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5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500" b="1" spc="-5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500" b="1" spc="-15" dirty="0">
                <a:solidFill>
                  <a:srgbClr val="000099"/>
                </a:solidFill>
                <a:latin typeface="Arial"/>
                <a:cs typeface="Arial"/>
              </a:rPr>
              <a:t>ель</a:t>
            </a:r>
            <a:r>
              <a:rPr sz="2500" b="1" spc="6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500" b="1" spc="-15" dirty="0">
                <a:solidFill>
                  <a:srgbClr val="000099"/>
                </a:solidFill>
                <a:latin typeface="Arial"/>
                <a:cs typeface="Arial"/>
              </a:rPr>
              <a:t>(</a:t>
            </a:r>
            <a:r>
              <a:rPr sz="2500" b="1" spc="-6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500" b="1" spc="-15" dirty="0">
                <a:solidFill>
                  <a:srgbClr val="000099"/>
                </a:solidFill>
                <a:latin typeface="Arial"/>
                <a:cs typeface="Arial"/>
              </a:rPr>
              <a:t>сн</a:t>
            </a: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овно</a:t>
            </a:r>
            <a:r>
              <a:rPr sz="2500" b="1" spc="-10" dirty="0">
                <a:solidFill>
                  <a:srgbClr val="000099"/>
                </a:solidFill>
                <a:latin typeface="Arial"/>
                <a:cs typeface="Arial"/>
              </a:rPr>
              <a:t>й)</a:t>
            </a:r>
            <a:endParaRPr sz="25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46303" y="949071"/>
            <a:ext cx="7790180" cy="49085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36830">
              <a:lnSpc>
                <a:spcPct val="90000"/>
              </a:lnSpc>
            </a:pPr>
            <a:r>
              <a:rPr sz="1700" dirty="0">
                <a:latin typeface="Arial"/>
                <a:cs typeface="Arial"/>
              </a:rPr>
              <a:t>Прое</a:t>
            </a:r>
            <a:r>
              <a:rPr sz="1700" spc="20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тиро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ан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е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обр</a:t>
            </a:r>
            <a:r>
              <a:rPr sz="1700" spc="-30" dirty="0">
                <a:latin typeface="Arial"/>
                <a:cs typeface="Arial"/>
              </a:rPr>
              <a:t>а</a:t>
            </a:r>
            <a:r>
              <a:rPr sz="1700" spc="-25" dirty="0">
                <a:latin typeface="Arial"/>
                <a:cs typeface="Arial"/>
              </a:rPr>
              <a:t>з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-40" dirty="0">
                <a:latin typeface="Arial"/>
                <a:cs typeface="Arial"/>
              </a:rPr>
              <a:t>а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льно</a:t>
            </a:r>
            <a:r>
              <a:rPr sz="1700" spc="-40" dirty="0">
                <a:latin typeface="Arial"/>
                <a:cs typeface="Arial"/>
              </a:rPr>
              <a:t>г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3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про</a:t>
            </a:r>
            <a:r>
              <a:rPr sz="1700" spc="-30" dirty="0">
                <a:latin typeface="Arial"/>
                <a:cs typeface="Arial"/>
              </a:rPr>
              <a:t>ц</a:t>
            </a:r>
            <a:r>
              <a:rPr sz="1700" spc="0" dirty="0">
                <a:latin typeface="Arial"/>
                <a:cs typeface="Arial"/>
              </a:rPr>
              <a:t>есса</a:t>
            </a:r>
            <a:r>
              <a:rPr sz="1700" spc="1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в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и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20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л</a:t>
            </a:r>
            <a:r>
              <a:rPr sz="1700" spc="5" dirty="0">
                <a:latin typeface="Arial"/>
                <a:cs typeface="Arial"/>
              </a:rPr>
              <a:t>ю</a:t>
            </a:r>
            <a:r>
              <a:rPr sz="1700" spc="0" dirty="0">
                <a:latin typeface="Arial"/>
                <a:cs typeface="Arial"/>
              </a:rPr>
              <a:t>зи</a:t>
            </a:r>
            <a:r>
              <a:rPr sz="1700" spc="-15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ной</a:t>
            </a:r>
            <a:r>
              <a:rPr sz="1700" spc="-1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г</a:t>
            </a:r>
            <a:r>
              <a:rPr sz="1700" spc="-25" dirty="0">
                <a:latin typeface="Arial"/>
                <a:cs typeface="Arial"/>
              </a:rPr>
              <a:t>ру</a:t>
            </a:r>
            <a:r>
              <a:rPr sz="1700" spc="0" dirty="0">
                <a:latin typeface="Arial"/>
                <a:cs typeface="Arial"/>
              </a:rPr>
              <a:t>ппе</a:t>
            </a:r>
            <a:r>
              <a:rPr sz="1700" spc="3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с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-25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ч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ом реализац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и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-35" dirty="0">
                <a:latin typeface="Arial"/>
                <a:cs typeface="Arial"/>
              </a:rPr>
              <a:t>А</a:t>
            </a:r>
            <a:r>
              <a:rPr sz="1700" spc="-1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П,</a:t>
            </a:r>
            <a:r>
              <a:rPr sz="1700" spc="-5" dirty="0">
                <a:latin typeface="Arial"/>
                <a:cs typeface="Arial"/>
              </a:rPr>
              <a:t> </a:t>
            </a:r>
            <a:r>
              <a:rPr sz="1700" spc="20" dirty="0">
                <a:latin typeface="Arial"/>
                <a:cs typeface="Arial"/>
              </a:rPr>
              <a:t>с</a:t>
            </a:r>
            <a:r>
              <a:rPr sz="1700" spc="-25" dirty="0">
                <a:latin typeface="Arial"/>
                <a:cs typeface="Arial"/>
              </a:rPr>
              <a:t>о</a:t>
            </a:r>
            <a:r>
              <a:rPr sz="1700" spc="-40" dirty="0">
                <a:latin typeface="Arial"/>
                <a:cs typeface="Arial"/>
              </a:rPr>
              <a:t>з</a:t>
            </a:r>
            <a:r>
              <a:rPr sz="1700" spc="0" dirty="0">
                <a:latin typeface="Arial"/>
                <a:cs typeface="Arial"/>
              </a:rPr>
              <a:t>дан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е</a:t>
            </a:r>
            <a:r>
              <a:rPr sz="1700" spc="-5" dirty="0">
                <a:latin typeface="Arial"/>
                <a:cs typeface="Arial"/>
              </a:rPr>
              <a:t> </a:t>
            </a:r>
            <a:r>
              <a:rPr sz="1700" spc="-50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с</a:t>
            </a:r>
            <a:r>
              <a:rPr sz="1700" spc="25" dirty="0">
                <a:latin typeface="Arial"/>
                <a:cs typeface="Arial"/>
              </a:rPr>
              <a:t>л</a:t>
            </a:r>
            <a:r>
              <a:rPr sz="1700" spc="0" dirty="0">
                <a:latin typeface="Arial"/>
                <a:cs typeface="Arial"/>
              </a:rPr>
              <a:t>ов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й</a:t>
            </a:r>
            <a:r>
              <a:rPr sz="1700" spc="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для</a:t>
            </a:r>
            <a:r>
              <a:rPr sz="1700" spc="-2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р</a:t>
            </a:r>
            <a:r>
              <a:rPr sz="1700" spc="-25" dirty="0">
                <a:latin typeface="Arial"/>
                <a:cs typeface="Arial"/>
              </a:rPr>
              <a:t>а</a:t>
            </a:r>
            <a:r>
              <a:rPr sz="1700" spc="0" dirty="0">
                <a:latin typeface="Arial"/>
                <a:cs typeface="Arial"/>
              </a:rPr>
              <a:t>з</a:t>
            </a:r>
            <a:r>
              <a:rPr sz="1700" spc="-1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ит</a:t>
            </a:r>
            <a:r>
              <a:rPr sz="1700" spc="-15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я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</a:t>
            </a:r>
            <a:r>
              <a:rPr sz="1700" spc="-25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зи</a:t>
            </a:r>
            <a:r>
              <a:rPr sz="1700" spc="-10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и</a:t>
            </a:r>
            <a:r>
              <a:rPr sz="1700" spc="-1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н</a:t>
            </a:r>
            <a:r>
              <a:rPr sz="1700" spc="-10" dirty="0">
                <a:latin typeface="Arial"/>
                <a:cs typeface="Arial"/>
              </a:rPr>
              <a:t>ы</a:t>
            </a:r>
            <a:r>
              <a:rPr sz="1700" spc="0" dirty="0">
                <a:latin typeface="Arial"/>
                <a:cs typeface="Arial"/>
              </a:rPr>
              <a:t>х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ен</a:t>
            </a:r>
            <a:r>
              <a:rPr sz="1700" spc="-10" dirty="0">
                <a:latin typeface="Arial"/>
                <a:cs typeface="Arial"/>
              </a:rPr>
              <a:t>ц</a:t>
            </a:r>
            <a:r>
              <a:rPr sz="1700" spc="0" dirty="0">
                <a:latin typeface="Arial"/>
                <a:cs typeface="Arial"/>
              </a:rPr>
              <a:t>ий </a:t>
            </a:r>
            <a:r>
              <a:rPr sz="1700" spc="30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аждо</a:t>
            </a:r>
            <a:r>
              <a:rPr sz="1700" spc="-40" dirty="0">
                <a:latin typeface="Arial"/>
                <a:cs typeface="Arial"/>
              </a:rPr>
              <a:t>г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р</a:t>
            </a:r>
            <a:r>
              <a:rPr sz="1700" spc="-30" dirty="0">
                <a:latin typeface="Arial"/>
                <a:cs typeface="Arial"/>
              </a:rPr>
              <a:t>еб</a:t>
            </a:r>
            <a:r>
              <a:rPr sz="1700" spc="0" dirty="0">
                <a:latin typeface="Arial"/>
                <a:cs typeface="Arial"/>
              </a:rPr>
              <a:t>е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30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а:</a:t>
            </a:r>
            <a:endParaRPr sz="17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204"/>
              </a:spcBef>
              <a:buFont typeface="Arial"/>
              <a:buChar char="•"/>
              <a:tabLst>
                <a:tab pos="147955" algn="l"/>
              </a:tabLst>
            </a:pPr>
            <a:r>
              <a:rPr sz="1700" spc="-25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частие</a:t>
            </a:r>
            <a:r>
              <a:rPr sz="1700" spc="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в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р</a:t>
            </a:r>
            <a:r>
              <a:rPr sz="1700" spc="-25" dirty="0">
                <a:latin typeface="Arial"/>
                <a:cs typeface="Arial"/>
              </a:rPr>
              <a:t>а</a:t>
            </a:r>
            <a:r>
              <a:rPr sz="1700" spc="0" dirty="0">
                <a:latin typeface="Arial"/>
                <a:cs typeface="Arial"/>
              </a:rPr>
              <a:t>зраб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т</a:t>
            </a:r>
            <a:r>
              <a:rPr sz="1700" spc="15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е</a:t>
            </a:r>
            <a:r>
              <a:rPr sz="1700" spc="1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адаптиро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ан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ых обр</a:t>
            </a:r>
            <a:r>
              <a:rPr sz="1700" spc="-30" dirty="0">
                <a:latin typeface="Arial"/>
                <a:cs typeface="Arial"/>
              </a:rPr>
              <a:t>а</a:t>
            </a:r>
            <a:r>
              <a:rPr sz="1700" spc="-25" dirty="0">
                <a:latin typeface="Arial"/>
                <a:cs typeface="Arial"/>
              </a:rPr>
              <a:t>з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-40" dirty="0">
                <a:latin typeface="Arial"/>
                <a:cs typeface="Arial"/>
              </a:rPr>
              <a:t>а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льных</a:t>
            </a:r>
            <a:r>
              <a:rPr sz="1700" spc="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програ</a:t>
            </a:r>
            <a:r>
              <a:rPr sz="1700" spc="5" dirty="0">
                <a:latin typeface="Arial"/>
                <a:cs typeface="Arial"/>
              </a:rPr>
              <a:t>м</a:t>
            </a:r>
            <a:r>
              <a:rPr sz="1700" spc="0" dirty="0">
                <a:latin typeface="Arial"/>
                <a:cs typeface="Arial"/>
              </a:rPr>
              <a:t>м;</a:t>
            </a:r>
            <a:endParaRPr sz="1700">
              <a:latin typeface="Arial"/>
              <a:cs typeface="Arial"/>
            </a:endParaRPr>
          </a:p>
          <a:p>
            <a:pPr marL="12700" marR="1017269">
              <a:lnSpc>
                <a:spcPts val="1839"/>
              </a:lnSpc>
              <a:spcBef>
                <a:spcPts val="430"/>
              </a:spcBef>
              <a:buFont typeface="Arial"/>
              <a:buChar char="•"/>
              <a:tabLst>
                <a:tab pos="147955" algn="l"/>
              </a:tabLst>
            </a:pPr>
            <a:r>
              <a:rPr sz="1700" spc="0" dirty="0">
                <a:latin typeface="Arial"/>
                <a:cs typeface="Arial"/>
              </a:rPr>
              <a:t>р</a:t>
            </a:r>
            <a:r>
              <a:rPr sz="1700" spc="-25" dirty="0">
                <a:latin typeface="Arial"/>
                <a:cs typeface="Arial"/>
              </a:rPr>
              <a:t>а</a:t>
            </a:r>
            <a:r>
              <a:rPr sz="1700" spc="0" dirty="0">
                <a:latin typeface="Arial"/>
                <a:cs typeface="Arial"/>
              </a:rPr>
              <a:t>зраб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т</a:t>
            </a:r>
            <a:r>
              <a:rPr sz="1700" spc="30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а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раб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чих</a:t>
            </a:r>
            <a:r>
              <a:rPr sz="1700" spc="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програ</a:t>
            </a:r>
            <a:r>
              <a:rPr sz="1700" spc="5" dirty="0">
                <a:latin typeface="Arial"/>
                <a:cs typeface="Arial"/>
              </a:rPr>
              <a:t>м</a:t>
            </a:r>
            <a:r>
              <a:rPr sz="1700" spc="0" dirty="0">
                <a:latin typeface="Arial"/>
                <a:cs typeface="Arial"/>
              </a:rPr>
              <a:t>м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по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пр</a:t>
            </a:r>
            <a:r>
              <a:rPr sz="1700" spc="-35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д</a:t>
            </a:r>
            <a:r>
              <a:rPr sz="1700" spc="5" dirty="0">
                <a:latin typeface="Arial"/>
                <a:cs typeface="Arial"/>
              </a:rPr>
              <a:t>м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тн</a:t>
            </a:r>
            <a:r>
              <a:rPr sz="1700" spc="-10" dirty="0">
                <a:latin typeface="Arial"/>
                <a:cs typeface="Arial"/>
              </a:rPr>
              <a:t>ы</a:t>
            </a:r>
            <a:r>
              <a:rPr sz="1700" spc="0" dirty="0">
                <a:latin typeface="Arial"/>
                <a:cs typeface="Arial"/>
              </a:rPr>
              <a:t>м о</a:t>
            </a:r>
            <a:r>
              <a:rPr sz="1700" spc="-80" dirty="0">
                <a:latin typeface="Arial"/>
                <a:cs typeface="Arial"/>
              </a:rPr>
              <a:t>б</a:t>
            </a:r>
            <a:r>
              <a:rPr sz="1700" spc="0" dirty="0">
                <a:latin typeface="Arial"/>
                <a:cs typeface="Arial"/>
              </a:rPr>
              <a:t>ластям с</a:t>
            </a:r>
            <a:r>
              <a:rPr sz="1700" spc="-5" dirty="0">
                <a:latin typeface="Arial"/>
                <a:cs typeface="Arial"/>
              </a:rPr>
              <a:t> </a:t>
            </a:r>
            <a:r>
              <a:rPr sz="1700" spc="-25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ч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ом обр</a:t>
            </a:r>
            <a:r>
              <a:rPr sz="1700" spc="-30" dirty="0">
                <a:latin typeface="Arial"/>
                <a:cs typeface="Arial"/>
              </a:rPr>
              <a:t>а</a:t>
            </a:r>
            <a:r>
              <a:rPr sz="1700" spc="-25" dirty="0">
                <a:latin typeface="Arial"/>
                <a:cs typeface="Arial"/>
              </a:rPr>
              <a:t>з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-40" dirty="0">
                <a:latin typeface="Arial"/>
                <a:cs typeface="Arial"/>
              </a:rPr>
              <a:t>а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льных п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тр</a:t>
            </a:r>
            <a:r>
              <a:rPr sz="1700" spc="-25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б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ос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ей</a:t>
            </a:r>
            <a:r>
              <a:rPr sz="1700" spc="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и 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-25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зм</a:t>
            </a:r>
            <a:r>
              <a:rPr sz="1700" spc="-25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жнос</a:t>
            </a:r>
            <a:r>
              <a:rPr sz="1700" spc="-30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ей</a:t>
            </a:r>
            <a:r>
              <a:rPr sz="1700" spc="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40" dirty="0">
                <a:latin typeface="Arial"/>
                <a:cs typeface="Arial"/>
              </a:rPr>
              <a:t>б</a:t>
            </a:r>
            <a:r>
              <a:rPr sz="1700" spc="-25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ча</a:t>
            </a:r>
            <a:r>
              <a:rPr sz="1700" spc="5" dirty="0">
                <a:latin typeface="Arial"/>
                <a:cs typeface="Arial"/>
              </a:rPr>
              <a:t>ю</a:t>
            </a:r>
            <a:r>
              <a:rPr sz="1700" spc="0" dirty="0">
                <a:latin typeface="Arial"/>
                <a:cs typeface="Arial"/>
              </a:rPr>
              <a:t>щи</a:t>
            </a:r>
            <a:r>
              <a:rPr sz="1700" spc="-40" dirty="0">
                <a:latin typeface="Arial"/>
                <a:cs typeface="Arial"/>
              </a:rPr>
              <a:t>х</a:t>
            </a:r>
            <a:r>
              <a:rPr sz="1700" spc="0" dirty="0">
                <a:latin typeface="Arial"/>
                <a:cs typeface="Arial"/>
              </a:rPr>
              <a:t>ся;</a:t>
            </a:r>
            <a:endParaRPr sz="1700">
              <a:latin typeface="Arial"/>
              <a:cs typeface="Arial"/>
            </a:endParaRPr>
          </a:p>
          <a:p>
            <a:pPr marL="147955" indent="-135890">
              <a:lnSpc>
                <a:spcPct val="100000"/>
              </a:lnSpc>
              <a:spcBef>
                <a:spcPts val="175"/>
              </a:spcBef>
              <a:buFont typeface="Arial"/>
              <a:buChar char="•"/>
              <a:tabLst>
                <a:tab pos="147955" algn="l"/>
              </a:tabLst>
            </a:pPr>
            <a:r>
              <a:rPr sz="1700" spc="0" dirty="0">
                <a:latin typeface="Arial"/>
                <a:cs typeface="Arial"/>
              </a:rPr>
              <a:t>ор</a:t>
            </a:r>
            <a:r>
              <a:rPr sz="1700" spc="-35" dirty="0">
                <a:latin typeface="Arial"/>
                <a:cs typeface="Arial"/>
              </a:rPr>
              <a:t>г</a:t>
            </a:r>
            <a:r>
              <a:rPr sz="1700" spc="0" dirty="0">
                <a:latin typeface="Arial"/>
                <a:cs typeface="Arial"/>
              </a:rPr>
              <a:t>ан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зац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я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р</a:t>
            </a:r>
            <a:r>
              <a:rPr sz="1700" spc="-25" dirty="0">
                <a:latin typeface="Arial"/>
                <a:cs typeface="Arial"/>
              </a:rPr>
              <a:t>а</a:t>
            </a:r>
            <a:r>
              <a:rPr sz="1700" spc="0" dirty="0">
                <a:latin typeface="Arial"/>
                <a:cs typeface="Arial"/>
              </a:rPr>
              <a:t>з</a:t>
            </a:r>
            <a:r>
              <a:rPr sz="1700" spc="-1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и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а</a:t>
            </a:r>
            <a:r>
              <a:rPr sz="1700" spc="5" dirty="0">
                <a:latin typeface="Arial"/>
                <a:cs typeface="Arial"/>
              </a:rPr>
              <a:t>ю</a:t>
            </a:r>
            <a:r>
              <a:rPr sz="1700" spc="-25" dirty="0">
                <a:latin typeface="Arial"/>
                <a:cs typeface="Arial"/>
              </a:rPr>
              <a:t>щ</a:t>
            </a:r>
            <a:r>
              <a:rPr sz="1700" spc="0" dirty="0">
                <a:latin typeface="Arial"/>
                <a:cs typeface="Arial"/>
              </a:rPr>
              <a:t>ей</a:t>
            </a:r>
            <a:r>
              <a:rPr sz="1700" spc="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ср</a:t>
            </a:r>
            <a:r>
              <a:rPr sz="1700" spc="-35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ды в</a:t>
            </a:r>
            <a:r>
              <a:rPr sz="1700" spc="-15" dirty="0">
                <a:latin typeface="Arial"/>
                <a:cs typeface="Arial"/>
              </a:rPr>
              <a:t> </a:t>
            </a:r>
            <a:r>
              <a:rPr sz="1700" spc="20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лассе;</a:t>
            </a:r>
            <a:endParaRPr sz="1700">
              <a:latin typeface="Arial"/>
              <a:cs typeface="Arial"/>
            </a:endParaRPr>
          </a:p>
          <a:p>
            <a:pPr marL="147955" indent="-135890">
              <a:lnSpc>
                <a:spcPts val="1939"/>
              </a:lnSpc>
              <a:spcBef>
                <a:spcPts val="204"/>
              </a:spcBef>
              <a:buFont typeface="Arial"/>
              <a:buChar char="•"/>
              <a:tabLst>
                <a:tab pos="147955" algn="l"/>
              </a:tabLst>
            </a:pPr>
            <a:r>
              <a:rPr sz="1700" spc="20" dirty="0">
                <a:latin typeface="Arial"/>
                <a:cs typeface="Arial"/>
              </a:rPr>
              <a:t>с</a:t>
            </a:r>
            <a:r>
              <a:rPr sz="1700" spc="-30" dirty="0">
                <a:latin typeface="Arial"/>
                <a:cs typeface="Arial"/>
              </a:rPr>
              <a:t>о</a:t>
            </a:r>
            <a:r>
              <a:rPr sz="1700" spc="-40" dirty="0">
                <a:latin typeface="Arial"/>
                <a:cs typeface="Arial"/>
              </a:rPr>
              <a:t>з</a:t>
            </a:r>
            <a:r>
              <a:rPr sz="1700" spc="0" dirty="0">
                <a:latin typeface="Arial"/>
                <a:cs typeface="Arial"/>
              </a:rPr>
              <a:t>да</a:t>
            </a:r>
            <a:r>
              <a:rPr sz="1700" spc="-10" dirty="0">
                <a:latin typeface="Arial"/>
                <a:cs typeface="Arial"/>
              </a:rPr>
              <a:t>ни</a:t>
            </a:r>
            <a:r>
              <a:rPr sz="1700" spc="0" dirty="0">
                <a:latin typeface="Arial"/>
                <a:cs typeface="Arial"/>
              </a:rPr>
              <a:t>е</a:t>
            </a:r>
            <a:r>
              <a:rPr sz="1700" spc="-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и</a:t>
            </a:r>
            <a:r>
              <a:rPr sz="1700" spc="-1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ддерж</a:t>
            </a:r>
            <a:r>
              <a:rPr sz="1700" spc="30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а эмо</a:t>
            </a:r>
            <a:r>
              <a:rPr sz="1700" spc="-10" dirty="0">
                <a:latin typeface="Arial"/>
                <a:cs typeface="Arial"/>
              </a:rPr>
              <a:t>ци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аль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5" dirty="0">
                <a:latin typeface="Arial"/>
                <a:cs typeface="Arial"/>
              </a:rPr>
              <a:t>-</a:t>
            </a:r>
            <a:r>
              <a:rPr sz="1700" spc="15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омфо</a:t>
            </a:r>
            <a:r>
              <a:rPr sz="1700" spc="-40" dirty="0">
                <a:latin typeface="Arial"/>
                <a:cs typeface="Arial"/>
              </a:rPr>
              <a:t>р</a:t>
            </a:r>
            <a:r>
              <a:rPr sz="1700" spc="0" dirty="0">
                <a:latin typeface="Arial"/>
                <a:cs typeface="Arial"/>
              </a:rPr>
              <a:t>т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ой</a:t>
            </a:r>
            <a:r>
              <a:rPr sz="1700" spc="-15" dirty="0">
                <a:latin typeface="Arial"/>
                <a:cs typeface="Arial"/>
              </a:rPr>
              <a:t> </a:t>
            </a:r>
            <a:r>
              <a:rPr sz="1700" spc="-40" dirty="0">
                <a:latin typeface="Arial"/>
                <a:cs typeface="Arial"/>
              </a:rPr>
              <a:t>а</a:t>
            </a:r>
            <a:r>
              <a:rPr sz="1700" spc="0" dirty="0">
                <a:latin typeface="Arial"/>
                <a:cs typeface="Arial"/>
              </a:rPr>
              <a:t>тмосферы</a:t>
            </a:r>
            <a:r>
              <a:rPr sz="1700" spc="-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в</a:t>
            </a:r>
            <a:r>
              <a:rPr sz="1700" spc="-1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д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-30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с</a:t>
            </a:r>
            <a:r>
              <a:rPr sz="1700" spc="15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ом</a:t>
            </a:r>
            <a:endParaRPr sz="1700">
              <a:latin typeface="Arial"/>
              <a:cs typeface="Arial"/>
            </a:endParaRPr>
          </a:p>
          <a:p>
            <a:pPr marL="12700">
              <a:lnSpc>
                <a:spcPts val="1939"/>
              </a:lnSpc>
            </a:pPr>
            <a:r>
              <a:rPr sz="1700" spc="20" dirty="0">
                <a:latin typeface="Arial"/>
                <a:cs typeface="Arial"/>
              </a:rPr>
              <a:t>к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лле</a:t>
            </a:r>
            <a:r>
              <a:rPr sz="1700" spc="20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ти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е,</a:t>
            </a:r>
            <a:r>
              <a:rPr sz="1700" spc="-2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фор</a:t>
            </a:r>
            <a:r>
              <a:rPr sz="1700" spc="5" dirty="0">
                <a:latin typeface="Arial"/>
                <a:cs typeface="Arial"/>
              </a:rPr>
              <a:t>м</a:t>
            </a:r>
            <a:r>
              <a:rPr sz="1700" spc="0" dirty="0">
                <a:latin typeface="Arial"/>
                <a:cs typeface="Arial"/>
              </a:rPr>
              <a:t>иро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ан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е</a:t>
            </a:r>
            <a:r>
              <a:rPr sz="1700" spc="3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у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д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ей </a:t>
            </a:r>
            <a:r>
              <a:rPr sz="1700" spc="-35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тноше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ий</a:t>
            </a:r>
            <a:r>
              <a:rPr sz="1700" spc="-15" dirty="0">
                <a:latin typeface="Arial"/>
                <a:cs typeface="Arial"/>
              </a:rPr>
              <a:t> </a:t>
            </a:r>
            <a:r>
              <a:rPr sz="1700" spc="20" dirty="0">
                <a:latin typeface="Arial"/>
                <a:cs typeface="Arial"/>
              </a:rPr>
              <a:t>с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т</a:t>
            </a:r>
            <a:r>
              <a:rPr sz="1700" spc="-25" dirty="0">
                <a:latin typeface="Arial"/>
                <a:cs typeface="Arial"/>
              </a:rPr>
              <a:t>р</a:t>
            </a:r>
            <a:r>
              <a:rPr sz="1700" spc="-85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дн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чест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а,</a:t>
            </a:r>
            <a:r>
              <a:rPr sz="1700" spc="2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при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ятия;</a:t>
            </a:r>
            <a:endParaRPr sz="1700">
              <a:latin typeface="Arial"/>
              <a:cs typeface="Arial"/>
            </a:endParaRPr>
          </a:p>
          <a:p>
            <a:pPr marL="12700" marR="727075">
              <a:lnSpc>
                <a:spcPts val="1839"/>
              </a:lnSpc>
              <a:spcBef>
                <a:spcPts val="430"/>
              </a:spcBef>
              <a:buFont typeface="Arial"/>
              <a:buChar char="•"/>
              <a:tabLst>
                <a:tab pos="147955" algn="l"/>
              </a:tabLst>
            </a:pPr>
            <a:r>
              <a:rPr sz="1700" spc="0" dirty="0">
                <a:latin typeface="Arial"/>
                <a:cs typeface="Arial"/>
              </a:rPr>
              <a:t>фор</a:t>
            </a:r>
            <a:r>
              <a:rPr sz="1700" spc="5" dirty="0">
                <a:latin typeface="Arial"/>
                <a:cs typeface="Arial"/>
              </a:rPr>
              <a:t>м</a:t>
            </a:r>
            <a:r>
              <a:rPr sz="1700" spc="0" dirty="0">
                <a:latin typeface="Arial"/>
                <a:cs typeface="Arial"/>
              </a:rPr>
              <a:t>иро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ан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е</a:t>
            </a:r>
            <a:r>
              <a:rPr sz="1700" spc="1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у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с</a:t>
            </a:r>
            <a:r>
              <a:rPr sz="1700" spc="-40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х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40" dirty="0">
                <a:latin typeface="Arial"/>
                <a:cs typeface="Arial"/>
              </a:rPr>
              <a:t>б</a:t>
            </a:r>
            <a:r>
              <a:rPr sz="1700" spc="-25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ча</a:t>
            </a:r>
            <a:r>
              <a:rPr sz="1700" spc="5" dirty="0">
                <a:latin typeface="Arial"/>
                <a:cs typeface="Arial"/>
              </a:rPr>
              <a:t>ю</a:t>
            </a:r>
            <a:r>
              <a:rPr sz="1700" spc="0" dirty="0">
                <a:latin typeface="Arial"/>
                <a:cs typeface="Arial"/>
              </a:rPr>
              <a:t>щи</a:t>
            </a:r>
            <a:r>
              <a:rPr sz="1700" spc="-40" dirty="0">
                <a:latin typeface="Arial"/>
                <a:cs typeface="Arial"/>
              </a:rPr>
              <a:t>х</a:t>
            </a:r>
            <a:r>
              <a:rPr sz="1700" spc="0" dirty="0">
                <a:latin typeface="Arial"/>
                <a:cs typeface="Arial"/>
              </a:rPr>
              <a:t>ся</a:t>
            </a:r>
            <a:r>
              <a:rPr sz="1700" spc="3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25" dirty="0">
                <a:latin typeface="Arial"/>
                <a:cs typeface="Arial"/>
              </a:rPr>
              <a:t>л</a:t>
            </a:r>
            <a:r>
              <a:rPr sz="1700" spc="-25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жи</a:t>
            </a:r>
            <a:r>
              <a:rPr sz="1700" spc="-30" dirty="0">
                <a:latin typeface="Arial"/>
                <a:cs typeface="Arial"/>
              </a:rPr>
              <a:t>т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льной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</a:t>
            </a:r>
            <a:r>
              <a:rPr sz="1700" spc="-25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зна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-40" dirty="0">
                <a:latin typeface="Arial"/>
                <a:cs typeface="Arial"/>
              </a:rPr>
              <a:t>а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льной м</a:t>
            </a:r>
            <a:r>
              <a:rPr sz="1700" spc="-35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ти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ац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и;</a:t>
            </a:r>
            <a:endParaRPr sz="1700">
              <a:latin typeface="Arial"/>
              <a:cs typeface="Arial"/>
            </a:endParaRPr>
          </a:p>
          <a:p>
            <a:pPr marL="147955" indent="-135890">
              <a:lnSpc>
                <a:spcPts val="1939"/>
              </a:lnSpc>
              <a:spcBef>
                <a:spcPts val="175"/>
              </a:spcBef>
              <a:buFont typeface="Arial"/>
              <a:buChar char="•"/>
              <a:tabLst>
                <a:tab pos="147955" algn="l"/>
              </a:tabLst>
            </a:pPr>
            <a:r>
              <a:rPr sz="1700" spc="0" dirty="0">
                <a:latin typeface="Arial"/>
                <a:cs typeface="Arial"/>
              </a:rPr>
              <a:t>в</a:t>
            </a:r>
            <a:r>
              <a:rPr sz="1700" spc="-10" dirty="0">
                <a:latin typeface="Arial"/>
                <a:cs typeface="Arial"/>
              </a:rPr>
              <a:t>ы</a:t>
            </a:r>
            <a:r>
              <a:rPr sz="1700" spc="0" dirty="0">
                <a:latin typeface="Arial"/>
                <a:cs typeface="Arial"/>
              </a:rPr>
              <a:t>страи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ан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е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20" dirty="0">
                <a:latin typeface="Arial"/>
                <a:cs typeface="Arial"/>
              </a:rPr>
              <a:t>с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держания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40" dirty="0">
                <a:latin typeface="Arial"/>
                <a:cs typeface="Arial"/>
              </a:rPr>
              <a:t>б</a:t>
            </a:r>
            <a:r>
              <a:rPr sz="1700" spc="-25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чен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я</a:t>
            </a:r>
            <a:r>
              <a:rPr sz="1700" spc="3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и 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оспи</a:t>
            </a:r>
            <a:r>
              <a:rPr sz="1700" spc="-30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ан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я</a:t>
            </a:r>
            <a:r>
              <a:rPr sz="1700" spc="1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в </a:t>
            </a:r>
            <a:r>
              <a:rPr sz="1700" spc="20" dirty="0">
                <a:latin typeface="Arial"/>
                <a:cs typeface="Arial"/>
              </a:rPr>
              <a:t>с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35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т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ст</a:t>
            </a:r>
            <a:r>
              <a:rPr sz="1700" spc="-1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ии</a:t>
            </a:r>
            <a:r>
              <a:rPr sz="1700" spc="-1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с</a:t>
            </a:r>
            <a:endParaRPr sz="1700">
              <a:latin typeface="Arial"/>
              <a:cs typeface="Arial"/>
            </a:endParaRPr>
          </a:p>
          <a:p>
            <a:pPr marL="12700">
              <a:lnSpc>
                <a:spcPts val="1939"/>
              </a:lnSpc>
            </a:pPr>
            <a:r>
              <a:rPr sz="1700" dirty="0">
                <a:latin typeface="Arial"/>
                <a:cs typeface="Arial"/>
              </a:rPr>
              <a:t>о</a:t>
            </a:r>
            <a:r>
              <a:rPr sz="1700" spc="-10" dirty="0">
                <a:latin typeface="Arial"/>
                <a:cs typeface="Arial"/>
              </a:rPr>
              <a:t>б</a:t>
            </a:r>
            <a:r>
              <a:rPr sz="1700" spc="0" dirty="0">
                <a:latin typeface="Arial"/>
                <a:cs typeface="Arial"/>
              </a:rPr>
              <a:t>р</a:t>
            </a:r>
            <a:r>
              <a:rPr sz="1700" spc="-30" dirty="0">
                <a:latin typeface="Arial"/>
                <a:cs typeface="Arial"/>
              </a:rPr>
              <a:t>аз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-40" dirty="0">
                <a:latin typeface="Arial"/>
                <a:cs typeface="Arial"/>
              </a:rPr>
              <a:t>а</a:t>
            </a:r>
            <a:r>
              <a:rPr sz="1700" spc="-30" dirty="0">
                <a:latin typeface="Arial"/>
                <a:cs typeface="Arial"/>
              </a:rPr>
              <a:t>т</a:t>
            </a:r>
            <a:r>
              <a:rPr sz="1700" spc="-65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ль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ыми</a:t>
            </a:r>
            <a:r>
              <a:rPr sz="1700" spc="-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тр</a:t>
            </a:r>
            <a:r>
              <a:rPr sz="1700" spc="-30" dirty="0">
                <a:latin typeface="Arial"/>
                <a:cs typeface="Arial"/>
              </a:rPr>
              <a:t>е</a:t>
            </a:r>
            <a:r>
              <a:rPr sz="1700" spc="-10" dirty="0">
                <a:latin typeface="Arial"/>
                <a:cs typeface="Arial"/>
              </a:rPr>
              <a:t>бн</a:t>
            </a:r>
            <a:r>
              <a:rPr sz="1700" spc="0" dirty="0">
                <a:latin typeface="Arial"/>
                <a:cs typeface="Arial"/>
              </a:rPr>
              <a:t>остями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и</a:t>
            </a:r>
            <a:r>
              <a:rPr sz="1700" spc="-15" dirty="0">
                <a:latin typeface="Arial"/>
                <a:cs typeface="Arial"/>
              </a:rPr>
              <a:t> 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-3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зм</a:t>
            </a:r>
            <a:r>
              <a:rPr sz="1700" spc="-25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ж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остями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30" dirty="0">
                <a:latin typeface="Arial"/>
                <a:cs typeface="Arial"/>
              </a:rPr>
              <a:t>к</a:t>
            </a:r>
            <a:r>
              <a:rPr sz="1700" spc="0" dirty="0">
                <a:latin typeface="Arial"/>
                <a:cs typeface="Arial"/>
              </a:rPr>
              <a:t>аждо</a:t>
            </a:r>
            <a:r>
              <a:rPr sz="1700" spc="-40" dirty="0">
                <a:latin typeface="Arial"/>
                <a:cs typeface="Arial"/>
              </a:rPr>
              <a:t>г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45" dirty="0">
                <a:latin typeface="Arial"/>
                <a:cs typeface="Arial"/>
              </a:rPr>
              <a:t>б</a:t>
            </a:r>
            <a:r>
              <a:rPr sz="1700" spc="-30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чаю</a:t>
            </a:r>
            <a:r>
              <a:rPr sz="1700" spc="-25" dirty="0">
                <a:latin typeface="Arial"/>
                <a:cs typeface="Arial"/>
              </a:rPr>
              <a:t>щ</a:t>
            </a:r>
            <a:r>
              <a:rPr sz="1700" spc="0" dirty="0">
                <a:latin typeface="Arial"/>
                <a:cs typeface="Arial"/>
              </a:rPr>
              <a:t>е</a:t>
            </a:r>
            <a:r>
              <a:rPr sz="1700" spc="-40" dirty="0">
                <a:latin typeface="Arial"/>
                <a:cs typeface="Arial"/>
              </a:rPr>
              <a:t>г</a:t>
            </a:r>
            <a:r>
              <a:rPr sz="1700" spc="0" dirty="0">
                <a:latin typeface="Arial"/>
                <a:cs typeface="Arial"/>
              </a:rPr>
              <a:t>ося;</a:t>
            </a:r>
            <a:endParaRPr sz="1700">
              <a:latin typeface="Arial"/>
              <a:cs typeface="Arial"/>
            </a:endParaRPr>
          </a:p>
          <a:p>
            <a:pPr marL="12700" marR="565150">
              <a:lnSpc>
                <a:spcPts val="1839"/>
              </a:lnSpc>
              <a:spcBef>
                <a:spcPts val="430"/>
              </a:spcBef>
              <a:buFont typeface="Arial"/>
              <a:buChar char="•"/>
              <a:tabLst>
                <a:tab pos="147955" algn="l"/>
              </a:tabLst>
            </a:pPr>
            <a:r>
              <a:rPr sz="1700" spc="0" dirty="0">
                <a:latin typeface="Arial"/>
                <a:cs typeface="Arial"/>
              </a:rPr>
              <a:t>примене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ие 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-40" dirty="0">
                <a:latin typeface="Arial"/>
                <a:cs typeface="Arial"/>
              </a:rPr>
              <a:t>е</a:t>
            </a:r>
            <a:r>
              <a:rPr sz="1700" spc="-15" dirty="0">
                <a:latin typeface="Arial"/>
                <a:cs typeface="Arial"/>
              </a:rPr>
              <a:t>х</a:t>
            </a:r>
            <a:r>
              <a:rPr sz="1700" spc="0" dirty="0">
                <a:latin typeface="Arial"/>
                <a:cs typeface="Arial"/>
              </a:rPr>
              <a:t>н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25" dirty="0">
                <a:latin typeface="Arial"/>
                <a:cs typeface="Arial"/>
              </a:rPr>
              <a:t>л</a:t>
            </a:r>
            <a:r>
              <a:rPr sz="1700" spc="0" dirty="0">
                <a:latin typeface="Arial"/>
                <a:cs typeface="Arial"/>
              </a:rPr>
              <a:t>огий</a:t>
            </a:r>
            <a:r>
              <a:rPr sz="1700" spc="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40" dirty="0">
                <a:latin typeface="Arial"/>
                <a:cs typeface="Arial"/>
              </a:rPr>
              <a:t>б</a:t>
            </a:r>
            <a:r>
              <a:rPr sz="1700" spc="-25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чен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я</a:t>
            </a:r>
            <a:r>
              <a:rPr sz="1700" spc="3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и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оспи</a:t>
            </a:r>
            <a:r>
              <a:rPr sz="1700" spc="-30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ан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я,</a:t>
            </a:r>
            <a:r>
              <a:rPr sz="1700" spc="25" dirty="0">
                <a:latin typeface="Arial"/>
                <a:cs typeface="Arial"/>
              </a:rPr>
              <a:t> 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т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ча</a:t>
            </a:r>
            <a:r>
              <a:rPr sz="1700" spc="5" dirty="0">
                <a:latin typeface="Arial"/>
                <a:cs typeface="Arial"/>
              </a:rPr>
              <a:t>ю</a:t>
            </a:r>
            <a:r>
              <a:rPr sz="1700" spc="0" dirty="0">
                <a:latin typeface="Arial"/>
                <a:cs typeface="Arial"/>
              </a:rPr>
              <a:t>щих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зад</a:t>
            </a:r>
            <a:r>
              <a:rPr sz="1700" spc="-35" dirty="0">
                <a:latin typeface="Arial"/>
                <a:cs typeface="Arial"/>
              </a:rPr>
              <a:t>а</a:t>
            </a:r>
            <a:r>
              <a:rPr sz="1700" spc="0" dirty="0">
                <a:latin typeface="Arial"/>
                <a:cs typeface="Arial"/>
              </a:rPr>
              <a:t>чам р</a:t>
            </a:r>
            <a:r>
              <a:rPr sz="1700" spc="-25" dirty="0">
                <a:latin typeface="Arial"/>
                <a:cs typeface="Arial"/>
              </a:rPr>
              <a:t>а</a:t>
            </a:r>
            <a:r>
              <a:rPr sz="1700" spc="0" dirty="0">
                <a:latin typeface="Arial"/>
                <a:cs typeface="Arial"/>
              </a:rPr>
              <a:t>з</a:t>
            </a:r>
            <a:r>
              <a:rPr sz="1700" spc="-1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ит</a:t>
            </a:r>
            <a:r>
              <a:rPr sz="1700" spc="-15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я</a:t>
            </a:r>
            <a:r>
              <a:rPr sz="1700" spc="-5" dirty="0">
                <a:latin typeface="Arial"/>
                <a:cs typeface="Arial"/>
              </a:rPr>
              <a:t> 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с</a:t>
            </a:r>
            <a:r>
              <a:rPr sz="1700" spc="-40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х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д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ей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и Инд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в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д</a:t>
            </a:r>
            <a:r>
              <a:rPr sz="1700" spc="-50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альных обр</a:t>
            </a:r>
            <a:r>
              <a:rPr sz="1700" spc="-30" dirty="0">
                <a:latin typeface="Arial"/>
                <a:cs typeface="Arial"/>
              </a:rPr>
              <a:t>а</a:t>
            </a:r>
            <a:r>
              <a:rPr sz="1700" spc="-25" dirty="0">
                <a:latin typeface="Arial"/>
                <a:cs typeface="Arial"/>
              </a:rPr>
              <a:t>з</a:t>
            </a:r>
            <a:r>
              <a:rPr sz="1700" spc="0" dirty="0">
                <a:latin typeface="Arial"/>
                <a:cs typeface="Arial"/>
              </a:rPr>
              <a:t>о</a:t>
            </a:r>
            <a:r>
              <a:rPr sz="1700" spc="-30" dirty="0">
                <a:latin typeface="Arial"/>
                <a:cs typeface="Arial"/>
              </a:rPr>
              <a:t>в</a:t>
            </a:r>
            <a:r>
              <a:rPr sz="1700" spc="-40" dirty="0">
                <a:latin typeface="Arial"/>
                <a:cs typeface="Arial"/>
              </a:rPr>
              <a:t>а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льных</a:t>
            </a:r>
            <a:r>
              <a:rPr sz="1700" spc="2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програ</a:t>
            </a:r>
            <a:r>
              <a:rPr sz="1700" spc="5" dirty="0">
                <a:latin typeface="Arial"/>
                <a:cs typeface="Arial"/>
              </a:rPr>
              <a:t>м</a:t>
            </a:r>
            <a:r>
              <a:rPr sz="1700" spc="0" dirty="0">
                <a:latin typeface="Arial"/>
                <a:cs typeface="Arial"/>
              </a:rPr>
              <a:t>м;</a:t>
            </a:r>
            <a:endParaRPr sz="1700">
              <a:latin typeface="Arial"/>
              <a:cs typeface="Arial"/>
            </a:endParaRPr>
          </a:p>
          <a:p>
            <a:pPr marL="12700" marR="152400">
              <a:lnSpc>
                <a:spcPts val="1839"/>
              </a:lnSpc>
              <a:spcBef>
                <a:spcPts val="405"/>
              </a:spcBef>
              <a:buFont typeface="Arial"/>
              <a:buChar char="•"/>
              <a:tabLst>
                <a:tab pos="147955" algn="l"/>
              </a:tabLst>
            </a:pPr>
            <a:r>
              <a:rPr sz="1700" spc="0" dirty="0">
                <a:latin typeface="Arial"/>
                <a:cs typeface="Arial"/>
              </a:rPr>
              <a:t>при нео</a:t>
            </a:r>
            <a:r>
              <a:rPr sz="1700" spc="-65" dirty="0">
                <a:latin typeface="Arial"/>
                <a:cs typeface="Arial"/>
              </a:rPr>
              <a:t>б</a:t>
            </a:r>
            <a:r>
              <a:rPr sz="1700" spc="-40" dirty="0">
                <a:latin typeface="Arial"/>
                <a:cs typeface="Arial"/>
              </a:rPr>
              <a:t>хо</a:t>
            </a:r>
            <a:r>
              <a:rPr sz="1700" spc="0" dirty="0">
                <a:latin typeface="Arial"/>
                <a:cs typeface="Arial"/>
              </a:rPr>
              <a:t>димости</a:t>
            </a:r>
            <a:r>
              <a:rPr sz="1700" spc="1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–</a:t>
            </a:r>
            <a:r>
              <a:rPr sz="1700" spc="-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адап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ац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я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20" dirty="0">
                <a:latin typeface="Arial"/>
                <a:cs typeface="Arial"/>
              </a:rPr>
              <a:t>с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держания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осно</a:t>
            </a:r>
            <a:r>
              <a:rPr sz="1700" spc="-1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н</a:t>
            </a:r>
            <a:r>
              <a:rPr sz="1700" spc="-10" dirty="0">
                <a:latin typeface="Arial"/>
                <a:cs typeface="Arial"/>
              </a:rPr>
              <a:t>ы</a:t>
            </a:r>
            <a:r>
              <a:rPr sz="1700" spc="0" dirty="0">
                <a:latin typeface="Arial"/>
                <a:cs typeface="Arial"/>
              </a:rPr>
              <a:t>х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и доп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лн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льных </a:t>
            </a:r>
            <a:r>
              <a:rPr sz="1700" spc="-25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ч</a:t>
            </a:r>
            <a:r>
              <a:rPr sz="1700" spc="-25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б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ых</a:t>
            </a:r>
            <a:r>
              <a:rPr sz="1700" spc="1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м</a:t>
            </a:r>
            <a:r>
              <a:rPr sz="1700" spc="-35" dirty="0">
                <a:latin typeface="Arial"/>
                <a:cs typeface="Arial"/>
              </a:rPr>
              <a:t>а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ериа</a:t>
            </a:r>
            <a:r>
              <a:rPr sz="1700" spc="20" dirty="0">
                <a:latin typeface="Arial"/>
                <a:cs typeface="Arial"/>
              </a:rPr>
              <a:t>л</a:t>
            </a:r>
            <a:r>
              <a:rPr sz="1700" spc="0" dirty="0">
                <a:latin typeface="Arial"/>
                <a:cs typeface="Arial"/>
              </a:rPr>
              <a:t>ов;</a:t>
            </a:r>
            <a:endParaRPr sz="1700">
              <a:latin typeface="Arial"/>
              <a:cs typeface="Arial"/>
            </a:endParaRPr>
          </a:p>
          <a:p>
            <a:pPr marL="147955" indent="-135890">
              <a:lnSpc>
                <a:spcPts val="1939"/>
              </a:lnSpc>
              <a:spcBef>
                <a:spcPts val="175"/>
              </a:spcBef>
              <a:buFont typeface="Arial"/>
              <a:buChar char="•"/>
              <a:tabLst>
                <a:tab pos="147955" algn="l"/>
              </a:tabLst>
            </a:pPr>
            <a:r>
              <a:rPr sz="1700" spc="-1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ыс</a:t>
            </a:r>
            <a:r>
              <a:rPr sz="1700" spc="-10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ра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а</a:t>
            </a:r>
            <a:r>
              <a:rPr sz="1700" spc="-10" dirty="0">
                <a:latin typeface="Arial"/>
                <a:cs typeface="Arial"/>
              </a:rPr>
              <a:t>ни</a:t>
            </a:r>
            <a:r>
              <a:rPr sz="1700" spc="0" dirty="0">
                <a:latin typeface="Arial"/>
                <a:cs typeface="Arial"/>
              </a:rPr>
              <a:t>е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за</a:t>
            </a:r>
            <a:r>
              <a:rPr sz="1700" spc="-10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мо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т</a:t>
            </a:r>
            <a:r>
              <a:rPr sz="1700" spc="-10" dirty="0">
                <a:latin typeface="Arial"/>
                <a:cs typeface="Arial"/>
              </a:rPr>
              <a:t>н</a:t>
            </a:r>
            <a:r>
              <a:rPr sz="1700" spc="0" dirty="0">
                <a:latin typeface="Arial"/>
                <a:cs typeface="Arial"/>
              </a:rPr>
              <a:t>оше</a:t>
            </a:r>
            <a:r>
              <a:rPr sz="1700" spc="-10" dirty="0">
                <a:latin typeface="Arial"/>
                <a:cs typeface="Arial"/>
              </a:rPr>
              <a:t>ни</a:t>
            </a:r>
            <a:r>
              <a:rPr sz="1700" spc="0" dirty="0">
                <a:latin typeface="Arial"/>
                <a:cs typeface="Arial"/>
              </a:rPr>
              <a:t>й </a:t>
            </a:r>
            <a:r>
              <a:rPr sz="1700" spc="20" dirty="0">
                <a:latin typeface="Arial"/>
                <a:cs typeface="Arial"/>
              </a:rPr>
              <a:t>с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т</a:t>
            </a:r>
            <a:r>
              <a:rPr sz="1700" spc="-30" dirty="0">
                <a:latin typeface="Arial"/>
                <a:cs typeface="Arial"/>
              </a:rPr>
              <a:t>р</a:t>
            </a:r>
            <a:r>
              <a:rPr sz="1700" spc="-90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дн</a:t>
            </a:r>
            <a:r>
              <a:rPr sz="1700" spc="-15" dirty="0">
                <a:latin typeface="Arial"/>
                <a:cs typeface="Arial"/>
              </a:rPr>
              <a:t>и</a:t>
            </a:r>
            <a:r>
              <a:rPr sz="1700" spc="0" dirty="0">
                <a:latin typeface="Arial"/>
                <a:cs typeface="Arial"/>
              </a:rPr>
              <a:t>чест</a:t>
            </a:r>
            <a:r>
              <a:rPr sz="1700" spc="-35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а</a:t>
            </a:r>
            <a:r>
              <a:rPr sz="1700" spc="2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с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р</a:t>
            </a:r>
            <a:r>
              <a:rPr sz="1700" spc="-40" dirty="0">
                <a:latin typeface="Arial"/>
                <a:cs typeface="Arial"/>
              </a:rPr>
              <a:t>о</a:t>
            </a:r>
            <a:r>
              <a:rPr sz="1700" spc="0" dirty="0">
                <a:latin typeface="Arial"/>
                <a:cs typeface="Arial"/>
              </a:rPr>
              <a:t>ди</a:t>
            </a:r>
            <a:r>
              <a:rPr sz="1700" spc="-35" dirty="0">
                <a:latin typeface="Arial"/>
                <a:cs typeface="Arial"/>
              </a:rPr>
              <a:t>т</a:t>
            </a:r>
            <a:r>
              <a:rPr sz="1700" spc="-65" dirty="0">
                <a:latin typeface="Arial"/>
                <a:cs typeface="Arial"/>
              </a:rPr>
              <a:t>е</a:t>
            </a:r>
            <a:r>
              <a:rPr sz="1700" spc="0" dirty="0">
                <a:latin typeface="Arial"/>
                <a:cs typeface="Arial"/>
              </a:rPr>
              <a:t>лями</a:t>
            </a:r>
            <a:endParaRPr sz="1700">
              <a:latin typeface="Arial"/>
              <a:cs typeface="Arial"/>
            </a:endParaRPr>
          </a:p>
          <a:p>
            <a:pPr marL="12700">
              <a:lnSpc>
                <a:spcPts val="1939"/>
              </a:lnSpc>
            </a:pPr>
            <a:r>
              <a:rPr sz="1700" dirty="0">
                <a:latin typeface="Arial"/>
                <a:cs typeface="Arial"/>
              </a:rPr>
              <a:t>о</a:t>
            </a:r>
            <a:r>
              <a:rPr sz="1700" spc="-40" dirty="0">
                <a:latin typeface="Arial"/>
                <a:cs typeface="Arial"/>
              </a:rPr>
              <a:t>б</a:t>
            </a:r>
            <a:r>
              <a:rPr sz="1700" spc="-25" dirty="0">
                <a:latin typeface="Arial"/>
                <a:cs typeface="Arial"/>
              </a:rPr>
              <a:t>у</a:t>
            </a:r>
            <a:r>
              <a:rPr sz="1700" spc="0" dirty="0">
                <a:latin typeface="Arial"/>
                <a:cs typeface="Arial"/>
              </a:rPr>
              <a:t>ча</a:t>
            </a:r>
            <a:r>
              <a:rPr sz="1700" spc="5" dirty="0">
                <a:latin typeface="Arial"/>
                <a:cs typeface="Arial"/>
              </a:rPr>
              <a:t>ю</a:t>
            </a:r>
            <a:r>
              <a:rPr sz="1700" spc="0" dirty="0">
                <a:latin typeface="Arial"/>
                <a:cs typeface="Arial"/>
              </a:rPr>
              <a:t>щи</a:t>
            </a:r>
            <a:r>
              <a:rPr sz="1700" spc="-40" dirty="0">
                <a:latin typeface="Arial"/>
                <a:cs typeface="Arial"/>
              </a:rPr>
              <a:t>х</a:t>
            </a:r>
            <a:r>
              <a:rPr sz="1700" spc="0" dirty="0">
                <a:latin typeface="Arial"/>
                <a:cs typeface="Arial"/>
              </a:rPr>
              <a:t>ся,</a:t>
            </a:r>
            <a:r>
              <a:rPr sz="1700" spc="2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в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ом</a:t>
            </a:r>
            <a:r>
              <a:rPr sz="1700" spc="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числе</a:t>
            </a:r>
            <a:r>
              <a:rPr sz="1700" spc="-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–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д</a:t>
            </a:r>
            <a:r>
              <a:rPr sz="1700" spc="-60" dirty="0">
                <a:latin typeface="Arial"/>
                <a:cs typeface="Arial"/>
              </a:rPr>
              <a:t>е</a:t>
            </a:r>
            <a:r>
              <a:rPr sz="1700" spc="-25" dirty="0">
                <a:latin typeface="Arial"/>
                <a:cs typeface="Arial"/>
              </a:rPr>
              <a:t>т</a:t>
            </a:r>
            <a:r>
              <a:rPr sz="1700" spc="0" dirty="0">
                <a:latin typeface="Arial"/>
                <a:cs typeface="Arial"/>
              </a:rPr>
              <a:t>ей</a:t>
            </a:r>
            <a:r>
              <a:rPr sz="1700" spc="-10" dirty="0">
                <a:latin typeface="Arial"/>
                <a:cs typeface="Arial"/>
              </a:rPr>
              <a:t> </a:t>
            </a:r>
            <a:r>
              <a:rPr sz="1700" spc="0" dirty="0">
                <a:latin typeface="Arial"/>
                <a:cs typeface="Arial"/>
              </a:rPr>
              <a:t>с</a:t>
            </a:r>
            <a:r>
              <a:rPr sz="1700" spc="5" dirty="0">
                <a:latin typeface="Arial"/>
                <a:cs typeface="Arial"/>
              </a:rPr>
              <a:t> </a:t>
            </a:r>
            <a:r>
              <a:rPr sz="1700" spc="-10" dirty="0">
                <a:latin typeface="Arial"/>
                <a:cs typeface="Arial"/>
              </a:rPr>
              <a:t>О</a:t>
            </a:r>
            <a:r>
              <a:rPr sz="1700" spc="-60" dirty="0">
                <a:latin typeface="Arial"/>
                <a:cs typeface="Arial"/>
              </a:rPr>
              <a:t>В</a:t>
            </a:r>
            <a:r>
              <a:rPr sz="1700" spc="0" dirty="0">
                <a:latin typeface="Arial"/>
                <a:cs typeface="Arial"/>
              </a:rPr>
              <a:t>З.</a:t>
            </a:r>
            <a:endParaRPr sz="17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П</a:t>
            </a:r>
            <a:r>
              <a:rPr sz="2500" b="1" spc="-1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500" b="1" spc="-15" dirty="0">
                <a:solidFill>
                  <a:srgbClr val="000099"/>
                </a:solidFill>
                <a:latin typeface="Arial"/>
                <a:cs typeface="Arial"/>
              </a:rPr>
              <a:t>да</a:t>
            </a:r>
            <a:r>
              <a:rPr sz="2500" b="1" spc="-45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500" b="1" spc="-15" dirty="0">
                <a:solidFill>
                  <a:srgbClr val="000099"/>
                </a:solidFill>
                <a:latin typeface="Arial"/>
                <a:cs typeface="Arial"/>
              </a:rPr>
              <a:t>оги</a:t>
            </a: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 доп</a:t>
            </a:r>
            <a:r>
              <a:rPr sz="2500" b="1" spc="-8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лни</a:t>
            </a:r>
            <a:r>
              <a:rPr sz="2500" b="1" spc="-4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500" b="1" spc="-15" dirty="0">
                <a:solidFill>
                  <a:srgbClr val="000099"/>
                </a:solidFill>
                <a:latin typeface="Arial"/>
                <a:cs typeface="Arial"/>
              </a:rPr>
              <a:t>ельн</a:t>
            </a: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500" b="1" spc="-5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500" b="1" spc="5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500" b="1" spc="-30" dirty="0">
                <a:solidFill>
                  <a:srgbClr val="000099"/>
                </a:solidFill>
                <a:latin typeface="Arial"/>
                <a:cs typeface="Arial"/>
              </a:rPr>
              <a:t>б</a:t>
            </a: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500" b="1" spc="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500" b="1" spc="-8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500" b="1" spc="-2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500" b="1" spc="-5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500" b="1" spc="-15" dirty="0">
                <a:solidFill>
                  <a:srgbClr val="000099"/>
                </a:solidFill>
                <a:latin typeface="Arial"/>
                <a:cs typeface="Arial"/>
              </a:rPr>
              <a:t>ания</a:t>
            </a:r>
            <a:endParaRPr sz="25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46303" y="947039"/>
            <a:ext cx="7827645" cy="30829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buFont typeface="Arial"/>
              <a:buChar char="•"/>
              <a:tabLst>
                <a:tab pos="201295" algn="l"/>
              </a:tabLst>
            </a:pPr>
            <a:r>
              <a:rPr sz="2400" spc="0" dirty="0">
                <a:latin typeface="Arial"/>
                <a:cs typeface="Arial"/>
              </a:rPr>
              <a:t>участие в 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зраб</a:t>
            </a:r>
            <a:r>
              <a:rPr sz="2400" spc="-5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т</a:t>
            </a:r>
            <a:r>
              <a:rPr sz="2400" spc="3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е и р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али</a:t>
            </a:r>
            <a:r>
              <a:rPr sz="2400" spc="5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ации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адаптиро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ных</a:t>
            </a:r>
            <a:endParaRPr sz="24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обр</a:t>
            </a:r>
            <a:r>
              <a:rPr sz="2400" spc="-3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льных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гр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мм;</a:t>
            </a:r>
            <a:endParaRPr sz="2400">
              <a:latin typeface="Arial"/>
              <a:cs typeface="Arial"/>
            </a:endParaRPr>
          </a:p>
          <a:p>
            <a:pPr marL="12700" marR="34036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01295" algn="l"/>
              </a:tabLst>
            </a:pP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мощь 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ос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лю в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ре</a:t>
            </a:r>
            <a:r>
              <a:rPr sz="2400" spc="-10" dirty="0">
                <a:latin typeface="Arial"/>
                <a:cs typeface="Arial"/>
              </a:rPr>
              <a:t>ш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ии</a:t>
            </a:r>
            <a:r>
              <a:rPr sz="2400" spc="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зад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ч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оциаль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ой адап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ации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формиро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ия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оциаль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ой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омп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тности д</a:t>
            </a:r>
            <a:r>
              <a:rPr sz="2400" spc="-85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ей,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ом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числе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-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85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ей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8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З;</a:t>
            </a:r>
            <a:endParaRPr sz="2400">
              <a:latin typeface="Arial"/>
              <a:cs typeface="Arial"/>
            </a:endParaRPr>
          </a:p>
          <a:p>
            <a:pPr marL="12700" marR="6350">
              <a:lnSpc>
                <a:spcPct val="100000"/>
              </a:lnSpc>
              <a:spcBef>
                <a:spcPts val="580"/>
              </a:spcBef>
              <a:buFont typeface="Arial"/>
              <a:buChar char="•"/>
              <a:tabLst>
                <a:tab pos="201295" algn="l"/>
              </a:tabLst>
            </a:pP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име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2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-15" dirty="0">
                <a:latin typeface="Arial"/>
                <a:cs typeface="Arial"/>
              </a:rPr>
              <a:t>х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2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огий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уче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ия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ос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5" dirty="0">
                <a:latin typeface="Arial"/>
                <a:cs typeface="Arial"/>
              </a:rPr>
              <a:t>я</a:t>
            </a:r>
            <a:r>
              <a:rPr sz="2400" spc="0" dirty="0">
                <a:latin typeface="Arial"/>
                <a:cs typeface="Arial"/>
              </a:rPr>
              <a:t>, сп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2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ст</a:t>
            </a:r>
            <a:r>
              <a:rPr sz="2400" spc="-5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ующих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раскрытию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т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чес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циала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 самореализац</a:t>
            </a:r>
            <a:r>
              <a:rPr sz="2400" spc="5" dirty="0">
                <a:latin typeface="Arial"/>
                <a:cs typeface="Arial"/>
              </a:rPr>
              <a:t>и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85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ей,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ом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числе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– с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8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З.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160528"/>
            <a:ext cx="8028940" cy="3479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35"/>
              </a:lnSpc>
            </a:pPr>
            <a:r>
              <a:rPr sz="2300" b="1" dirty="0">
                <a:solidFill>
                  <a:srgbClr val="000099"/>
                </a:solidFill>
                <a:latin typeface="Arial"/>
                <a:cs typeface="Arial"/>
              </a:rPr>
              <a:t>Ал</a:t>
            </a:r>
            <a:r>
              <a:rPr sz="2300" b="1" spc="-35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300" b="1" spc="-5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2300" b="1" spc="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300" b="1" spc="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аб</a:t>
            </a:r>
            <a:r>
              <a:rPr sz="2300" b="1" spc="-6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-5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ки</a:t>
            </a:r>
            <a:r>
              <a:rPr sz="2300" b="1" spc="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300" b="1" spc="-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реали</a:t>
            </a:r>
            <a:r>
              <a:rPr sz="2300" b="1" spc="-4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ации</a:t>
            </a:r>
            <a:r>
              <a:rPr sz="2300" b="1" spc="-5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-3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ОП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-35" dirty="0">
                <a:solidFill>
                  <a:srgbClr val="000099"/>
                </a:solidFill>
                <a:latin typeface="Arial"/>
                <a:cs typeface="Arial"/>
              </a:rPr>
              <a:t>бу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чающи</a:t>
            </a:r>
            <a:r>
              <a:rPr sz="2300" b="1" spc="-65" dirty="0">
                <a:solidFill>
                  <a:srgbClr val="000099"/>
                </a:solidFill>
                <a:latin typeface="Arial"/>
                <a:cs typeface="Arial"/>
              </a:rPr>
              <a:t>х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ся</a:t>
            </a:r>
            <a:endParaRPr sz="23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5940" y="511302"/>
            <a:ext cx="5706745" cy="25679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300" b="1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300" b="1" spc="-3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-4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300" b="1" spc="-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об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300" b="1" spc="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300" b="1" spc="-7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-4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300" b="1" spc="-5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ельн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й</a:t>
            </a:r>
            <a:r>
              <a:rPr sz="2300" b="1" spc="-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-15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гани</a:t>
            </a:r>
            <a:r>
              <a:rPr sz="2300" b="1" spc="-5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ации</a:t>
            </a:r>
            <a:endParaRPr sz="2300">
              <a:latin typeface="Arial"/>
              <a:cs typeface="Arial"/>
            </a:endParaRPr>
          </a:p>
          <a:p>
            <a:pPr marL="211454" indent="-189230">
              <a:lnSpc>
                <a:spcPct val="100000"/>
              </a:lnSpc>
              <a:spcBef>
                <a:spcPts val="670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Пр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ари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льный</a:t>
            </a:r>
            <a:endParaRPr sz="2400">
              <a:latin typeface="Arial"/>
              <a:cs typeface="Arial"/>
            </a:endParaRPr>
          </a:p>
          <a:p>
            <a:pPr marL="211454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Ди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гн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стический</a:t>
            </a:r>
            <a:endParaRPr sz="2400">
              <a:latin typeface="Arial"/>
              <a:cs typeface="Arial"/>
            </a:endParaRPr>
          </a:p>
          <a:p>
            <a:pPr marL="211454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-9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зраб</a:t>
            </a:r>
            <a:r>
              <a:rPr sz="2400" spc="-5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т</a:t>
            </a:r>
            <a:r>
              <a:rPr sz="2400" spc="5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</a:t>
            </a:r>
            <a:endParaRPr sz="2400">
              <a:latin typeface="Arial"/>
              <a:cs typeface="Arial"/>
            </a:endParaRPr>
          </a:p>
          <a:p>
            <a:pPr marL="211454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-114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еализация</a:t>
            </a:r>
            <a:endParaRPr sz="2400">
              <a:latin typeface="Arial"/>
              <a:cs typeface="Arial"/>
            </a:endParaRPr>
          </a:p>
          <a:p>
            <a:pPr marL="211454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5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ализ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кция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39267"/>
            <a:ext cx="7646034" cy="2724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140"/>
              </a:lnSpc>
            </a:pPr>
            <a:r>
              <a:rPr sz="1800" b="1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1800" b="1" spc="-2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spc="-2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800" b="1" spc="15" dirty="0">
                <a:solidFill>
                  <a:srgbClr val="000099"/>
                </a:solidFill>
                <a:latin typeface="Arial"/>
                <a:cs typeface="Arial"/>
              </a:rPr>
              <a:t>ж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ьные</a:t>
            </a:r>
            <a:r>
              <a:rPr sz="1800" b="1" spc="3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пек</a:t>
            </a:r>
            <a:r>
              <a:rPr sz="18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ы</a:t>
            </a:r>
            <a:r>
              <a:rPr sz="1800" b="1" spc="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ре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800" b="1" spc="-2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ц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ии</a:t>
            </a:r>
            <a:r>
              <a:rPr sz="1800" b="1" spc="4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-8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ОП</a:t>
            </a:r>
            <a:r>
              <a:rPr sz="1800" b="1" spc="4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800" b="1" spc="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ИУП</a:t>
            </a:r>
            <a:r>
              <a:rPr sz="1800" b="1" spc="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800" b="1" spc="-3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бенка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с О</a:t>
            </a:r>
            <a:r>
              <a:rPr sz="1800" b="1" spc="-3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З в</a:t>
            </a:r>
            <a:endParaRPr sz="18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5940" y="513841"/>
            <a:ext cx="7967345" cy="40284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b="1" dirty="0">
                <a:solidFill>
                  <a:srgbClr val="000099"/>
                </a:solidFill>
                <a:latin typeface="Arial"/>
                <a:cs typeface="Arial"/>
              </a:rPr>
              <a:t>об</a:t>
            </a:r>
            <a:r>
              <a:rPr sz="1800" b="1" spc="5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800" b="1" spc="1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-4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800" b="1" spc="-3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ь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ной</a:t>
            </a:r>
            <a:r>
              <a:rPr sz="1800" b="1" spc="3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ор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га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ни</a:t>
            </a:r>
            <a:r>
              <a:rPr sz="1800" b="1" spc="-2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ц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и,</a:t>
            </a:r>
            <a:r>
              <a:rPr sz="1800" b="1" spc="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ре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800" b="1" spc="-4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800" b="1" spc="-20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r>
              <a:rPr sz="1800" b="1" spc="5" dirty="0">
                <a:solidFill>
                  <a:srgbClr val="000099"/>
                </a:solidFill>
                <a:latin typeface="Arial"/>
                <a:cs typeface="Arial"/>
              </a:rPr>
              <a:t>ю</a:t>
            </a:r>
            <a:r>
              <a:rPr sz="1800" b="1" spc="-25" dirty="0">
                <a:solidFill>
                  <a:srgbClr val="000099"/>
                </a:solidFill>
                <a:latin typeface="Arial"/>
                <a:cs typeface="Arial"/>
              </a:rPr>
              <a:t>щ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ей</a:t>
            </a:r>
            <a:r>
              <a:rPr sz="1800" b="1" spc="3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ин</a:t>
            </a:r>
            <a:r>
              <a:rPr sz="1800" b="1" spc="15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ю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зивн</a:t>
            </a:r>
            <a:r>
              <a:rPr sz="1800" b="1" spc="-20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ю</a:t>
            </a:r>
            <a:r>
              <a:rPr sz="1800" b="1" spc="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пр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18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endParaRPr sz="1800">
              <a:latin typeface="Arial"/>
              <a:cs typeface="Arial"/>
            </a:endParaRPr>
          </a:p>
          <a:p>
            <a:pPr marL="22860" marR="461009">
              <a:lnSpc>
                <a:spcPct val="100000"/>
              </a:lnSpc>
              <a:spcBef>
                <a:spcPts val="1250"/>
              </a:spcBef>
            </a:pPr>
            <a:r>
              <a:rPr sz="2400" b="1" dirty="0">
                <a:latin typeface="Arial"/>
                <a:cs typeface="Arial"/>
              </a:rPr>
              <a:t>приори</a:t>
            </a:r>
            <a:r>
              <a:rPr sz="2400" b="1" spc="-30" dirty="0">
                <a:latin typeface="Arial"/>
                <a:cs typeface="Arial"/>
              </a:rPr>
              <a:t>т</a:t>
            </a:r>
            <a:r>
              <a:rPr sz="2400" b="1" spc="-40" dirty="0">
                <a:latin typeface="Arial"/>
                <a:cs typeface="Arial"/>
              </a:rPr>
              <a:t>е</a:t>
            </a:r>
            <a:r>
              <a:rPr sz="2400" b="1" spc="-25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ы</a:t>
            </a:r>
            <a:r>
              <a:rPr sz="2400" b="1" spc="30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в</a:t>
            </a:r>
            <a:r>
              <a:rPr sz="2400" b="1" spc="-10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р</a:t>
            </a:r>
            <a:r>
              <a:rPr sz="2400" b="1" spc="15" dirty="0">
                <a:latin typeface="Arial"/>
                <a:cs typeface="Arial"/>
              </a:rPr>
              <a:t>а</a:t>
            </a:r>
            <a:r>
              <a:rPr sz="2400" b="1" spc="0" dirty="0">
                <a:latin typeface="Arial"/>
                <a:cs typeface="Arial"/>
              </a:rPr>
              <a:t>зви</a:t>
            </a:r>
            <a:r>
              <a:rPr sz="2400" b="1" spc="-30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ии</a:t>
            </a:r>
            <a:r>
              <a:rPr sz="2400" b="1" spc="30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и</a:t>
            </a:r>
            <a:r>
              <a:rPr sz="2400" b="1" spc="-10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соци</a:t>
            </a:r>
            <a:r>
              <a:rPr sz="2400" b="1" spc="-10" dirty="0">
                <a:latin typeface="Arial"/>
                <a:cs typeface="Arial"/>
              </a:rPr>
              <a:t>а</a:t>
            </a:r>
            <a:r>
              <a:rPr sz="2400" b="1" spc="0" dirty="0">
                <a:latin typeface="Arial"/>
                <a:cs typeface="Arial"/>
              </a:rPr>
              <a:t>льной</a:t>
            </a:r>
            <a:r>
              <a:rPr sz="2400" b="1" spc="-5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адап</a:t>
            </a:r>
            <a:r>
              <a:rPr sz="2400" b="1" spc="-30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ации д</a:t>
            </a:r>
            <a:r>
              <a:rPr sz="2400" b="1" spc="-45" dirty="0">
                <a:latin typeface="Arial"/>
                <a:cs typeface="Arial"/>
              </a:rPr>
              <a:t>е</a:t>
            </a:r>
            <a:r>
              <a:rPr sz="2400" b="1" spc="-25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ей</a:t>
            </a:r>
            <a:r>
              <a:rPr sz="2400" b="1" spc="10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с О</a:t>
            </a:r>
            <a:r>
              <a:rPr sz="2400" b="1" spc="-40" dirty="0">
                <a:latin typeface="Arial"/>
                <a:cs typeface="Arial"/>
              </a:rPr>
              <a:t>В</a:t>
            </a:r>
            <a:r>
              <a:rPr sz="2400" b="1" spc="0" dirty="0">
                <a:latin typeface="Arial"/>
                <a:cs typeface="Arial"/>
              </a:rPr>
              <a:t>З в</a:t>
            </a:r>
            <a:r>
              <a:rPr sz="2400" b="1" spc="-10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ин</a:t>
            </a:r>
            <a:r>
              <a:rPr sz="2400" b="1" spc="15" dirty="0">
                <a:latin typeface="Arial"/>
                <a:cs typeface="Arial"/>
              </a:rPr>
              <a:t>к</a:t>
            </a:r>
            <a:r>
              <a:rPr sz="2400" b="1" spc="0" dirty="0">
                <a:latin typeface="Arial"/>
                <a:cs typeface="Arial"/>
              </a:rPr>
              <a:t>люз</a:t>
            </a:r>
            <a:r>
              <a:rPr sz="2400" b="1" spc="-10" dirty="0">
                <a:latin typeface="Arial"/>
                <a:cs typeface="Arial"/>
              </a:rPr>
              <a:t>и</a:t>
            </a:r>
            <a:r>
              <a:rPr sz="2400" b="1" spc="0" dirty="0">
                <a:latin typeface="Arial"/>
                <a:cs typeface="Arial"/>
              </a:rPr>
              <a:t>вной</a:t>
            </a:r>
            <a:r>
              <a:rPr sz="2400" b="1" spc="-5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обр</a:t>
            </a:r>
            <a:r>
              <a:rPr sz="2400" b="1" spc="10" dirty="0">
                <a:latin typeface="Arial"/>
                <a:cs typeface="Arial"/>
              </a:rPr>
              <a:t>а</a:t>
            </a:r>
            <a:r>
              <a:rPr sz="2400" b="1" spc="-65" dirty="0">
                <a:latin typeface="Arial"/>
                <a:cs typeface="Arial"/>
              </a:rPr>
              <a:t>з</a:t>
            </a:r>
            <a:r>
              <a:rPr sz="2400" b="1" spc="0" dirty="0">
                <a:latin typeface="Arial"/>
                <a:cs typeface="Arial"/>
              </a:rPr>
              <a:t>о</a:t>
            </a:r>
            <a:r>
              <a:rPr sz="2400" b="1" spc="-45" dirty="0">
                <a:latin typeface="Arial"/>
                <a:cs typeface="Arial"/>
              </a:rPr>
              <a:t>в</a:t>
            </a:r>
            <a:r>
              <a:rPr sz="2400" b="1" spc="0" dirty="0">
                <a:latin typeface="Arial"/>
                <a:cs typeface="Arial"/>
              </a:rPr>
              <a:t>а</a:t>
            </a:r>
            <a:r>
              <a:rPr sz="2400" b="1" spc="-30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ельн</a:t>
            </a:r>
            <a:r>
              <a:rPr sz="2400" b="1" spc="-10" dirty="0">
                <a:latin typeface="Arial"/>
                <a:cs typeface="Arial"/>
              </a:rPr>
              <a:t>о</a:t>
            </a:r>
            <a:r>
              <a:rPr sz="2400" b="1" spc="0" dirty="0">
                <a:latin typeface="Arial"/>
                <a:cs typeface="Arial"/>
              </a:rPr>
              <a:t>й ср</a:t>
            </a:r>
            <a:r>
              <a:rPr sz="2400" b="1" spc="-10" dirty="0">
                <a:latin typeface="Arial"/>
                <a:cs typeface="Arial"/>
              </a:rPr>
              <a:t>е</a:t>
            </a:r>
            <a:r>
              <a:rPr sz="2400" b="1" spc="0" dirty="0">
                <a:latin typeface="Arial"/>
                <a:cs typeface="Arial"/>
              </a:rPr>
              <a:t>де:</a:t>
            </a:r>
            <a:endParaRPr sz="24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оциальн</a:t>
            </a:r>
            <a:r>
              <a:rPr sz="2400" spc="-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я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адап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ац</a:t>
            </a:r>
            <a:r>
              <a:rPr sz="2400" spc="5" dirty="0">
                <a:latin typeface="Arial"/>
                <a:cs typeface="Arial"/>
              </a:rPr>
              <a:t>и</a:t>
            </a:r>
            <a:r>
              <a:rPr sz="2400" spc="0" dirty="0">
                <a:latin typeface="Arial"/>
                <a:cs typeface="Arial"/>
              </a:rPr>
              <a:t>я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</a:t>
            </a:r>
            <a:endParaRPr sz="2400">
              <a:latin typeface="Arial"/>
              <a:cs typeface="Arial"/>
            </a:endParaRPr>
          </a:p>
          <a:p>
            <a:pPr marL="211454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ир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до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ообр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зность</a:t>
            </a:r>
            <a:endParaRPr sz="2400">
              <a:latin typeface="Arial"/>
              <a:cs typeface="Arial"/>
            </a:endParaRPr>
          </a:p>
          <a:p>
            <a:pPr marL="22860" marR="721995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зви</a:t>
            </a:r>
            <a:r>
              <a:rPr sz="2400" spc="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ом</a:t>
            </a:r>
            <a:r>
              <a:rPr sz="2400" spc="25" dirty="0">
                <a:latin typeface="Arial"/>
                <a:cs typeface="Arial"/>
              </a:rPr>
              <a:t>м</a:t>
            </a:r>
            <a:r>
              <a:rPr sz="2400" spc="0" dirty="0">
                <a:latin typeface="Arial"/>
                <a:cs typeface="Arial"/>
              </a:rPr>
              <a:t>уни</a:t>
            </a:r>
            <a:r>
              <a:rPr sz="2400" spc="45" dirty="0">
                <a:latin typeface="Arial"/>
                <a:cs typeface="Arial"/>
              </a:rPr>
              <a:t>к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тивных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омп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ци</a:t>
            </a:r>
            <a:r>
              <a:rPr sz="2400" spc="10" dirty="0">
                <a:latin typeface="Arial"/>
                <a:cs typeface="Arial"/>
              </a:rPr>
              <a:t>й</a:t>
            </a:r>
            <a:r>
              <a:rPr sz="2400" spc="0" dirty="0">
                <a:latin typeface="Arial"/>
                <a:cs typeface="Arial"/>
              </a:rPr>
              <a:t>,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мений 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заи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дейс</a:t>
            </a:r>
            <a:r>
              <a:rPr sz="2400" spc="5" dirty="0">
                <a:latin typeface="Arial"/>
                <a:cs typeface="Arial"/>
              </a:rPr>
              <a:t>т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ть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25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угими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л</a:t>
            </a:r>
            <a:r>
              <a:rPr sz="2400" spc="-45" dirty="0">
                <a:latin typeface="Arial"/>
                <a:cs typeface="Arial"/>
              </a:rPr>
              <a:t>ю</a:t>
            </a:r>
            <a:r>
              <a:rPr sz="2400" spc="0" dirty="0">
                <a:latin typeface="Arial"/>
                <a:cs typeface="Arial"/>
              </a:rPr>
              <a:t>дьми</a:t>
            </a:r>
            <a:endParaRPr sz="2400">
              <a:latin typeface="Arial"/>
              <a:cs typeface="Arial"/>
            </a:endParaRPr>
          </a:p>
          <a:p>
            <a:pPr marL="22860" marR="1089025">
              <a:lnSpc>
                <a:spcPct val="100099"/>
              </a:lnSpc>
              <a:spcBef>
                <a:spcPts val="570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5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ление,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офи</a:t>
            </a:r>
            <a:r>
              <a:rPr sz="2400" spc="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ти</a:t>
            </a:r>
            <a:r>
              <a:rPr sz="2400" spc="6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ин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али</a:t>
            </a:r>
            <a:r>
              <a:rPr sz="2400" spc="5" dirty="0">
                <a:latin typeface="Arial"/>
                <a:cs typeface="Arial"/>
              </a:rPr>
              <a:t>д</a:t>
            </a:r>
            <a:r>
              <a:rPr sz="2400" spc="0" dirty="0">
                <a:latin typeface="Arial"/>
                <a:cs typeface="Arial"/>
              </a:rPr>
              <a:t>изации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 ис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сст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й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ляции</a:t>
            </a:r>
            <a:r>
              <a:rPr sz="2400" spc="-2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семьи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15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обо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 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160528"/>
            <a:ext cx="6689090" cy="3479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35"/>
              </a:lnSpc>
            </a:pPr>
            <a:r>
              <a:rPr sz="2300" b="1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300" b="1" spc="-4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300" b="1" spc="-3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300" b="1" spc="-35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r>
              <a:rPr sz="2300" b="1" spc="5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300" b="1" spc="4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300" b="1" spc="-50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ра</a:t>
            </a:r>
            <a:r>
              <a:rPr sz="2300" b="1" spc="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Ад</a:t>
            </a:r>
            <a:r>
              <a:rPr sz="2300" b="1" spc="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п</a:t>
            </a:r>
            <a:r>
              <a:rPr sz="2300" b="1" spc="-5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ир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-4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анной</a:t>
            </a:r>
            <a:r>
              <a:rPr sz="2300" b="1" spc="-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обр</a:t>
            </a:r>
            <a:r>
              <a:rPr sz="2300" b="1" spc="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300" b="1" spc="-6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-4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300" b="1" spc="-5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ельной</a:t>
            </a:r>
            <a:endParaRPr sz="23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5940" y="511302"/>
            <a:ext cx="7222490" cy="28600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300" b="1" dirty="0">
                <a:solidFill>
                  <a:srgbClr val="000099"/>
                </a:solidFill>
                <a:latin typeface="Arial"/>
                <a:cs typeface="Arial"/>
              </a:rPr>
              <a:t>пр</a:t>
            </a:r>
            <a:r>
              <a:rPr sz="2300" b="1" spc="-1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аммы</a:t>
            </a:r>
            <a:endParaRPr sz="2300">
              <a:latin typeface="Arial"/>
              <a:cs typeface="Arial"/>
            </a:endParaRPr>
          </a:p>
          <a:p>
            <a:pPr marL="207010" indent="-184785">
              <a:lnSpc>
                <a:spcPct val="100000"/>
              </a:lnSpc>
              <a:spcBef>
                <a:spcPts val="670"/>
              </a:spcBef>
              <a:buFont typeface="Arial"/>
              <a:buChar char="-"/>
              <a:tabLst>
                <a:tab pos="207010" algn="l"/>
              </a:tabLst>
            </a:pPr>
            <a:r>
              <a:rPr sz="2400" spc="0" dirty="0">
                <a:latin typeface="Arial"/>
                <a:cs typeface="Arial"/>
              </a:rPr>
              <a:t>индиви</a:t>
            </a:r>
            <a:r>
              <a:rPr sz="2400" spc="5" dirty="0">
                <a:latin typeface="Arial"/>
                <a:cs typeface="Arial"/>
              </a:rPr>
              <a:t>д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альный</a:t>
            </a:r>
            <a:r>
              <a:rPr sz="2400" spc="-3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уч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бный план;</a:t>
            </a:r>
            <a:endParaRPr sz="2400">
              <a:latin typeface="Arial"/>
              <a:cs typeface="Arial"/>
            </a:endParaRPr>
          </a:p>
          <a:p>
            <a:pPr marL="207010" indent="-184785">
              <a:lnSpc>
                <a:spcPct val="100000"/>
              </a:lnSpc>
              <a:spcBef>
                <a:spcPts val="575"/>
              </a:spcBef>
              <a:buFont typeface="Arial"/>
              <a:buChar char="-"/>
              <a:tabLst>
                <a:tab pos="207010" algn="l"/>
              </a:tabLst>
            </a:pPr>
            <a:r>
              <a:rPr sz="2400" spc="0" dirty="0">
                <a:latin typeface="Arial"/>
                <a:cs typeface="Arial"/>
              </a:rPr>
              <a:t>ада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тиро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ные</a:t>
            </a:r>
            <a:r>
              <a:rPr sz="2400" spc="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ог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аммы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обр</a:t>
            </a:r>
            <a:r>
              <a:rPr sz="2400" spc="-3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льных</a:t>
            </a:r>
            <a:endParaRPr sz="24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о</a:t>
            </a:r>
            <a:r>
              <a:rPr sz="2400" spc="-11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лас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ей;</a:t>
            </a:r>
            <a:endParaRPr sz="2400">
              <a:latin typeface="Arial"/>
              <a:cs typeface="Arial"/>
            </a:endParaRPr>
          </a:p>
          <a:p>
            <a:pPr marL="207010" indent="-184785">
              <a:lnSpc>
                <a:spcPct val="100000"/>
              </a:lnSpc>
              <a:spcBef>
                <a:spcPts val="575"/>
              </a:spcBef>
              <a:buFont typeface="Arial"/>
              <a:buChar char="-"/>
              <a:tabLst>
                <a:tab pos="207010" algn="l"/>
              </a:tabLst>
            </a:pP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огр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м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0" dirty="0">
                <a:latin typeface="Arial"/>
                <a:cs typeface="Arial"/>
              </a:rPr>
              <a:t>ы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ор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екцион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-п</a:t>
            </a:r>
            <a:r>
              <a:rPr sz="2400" spc="-6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да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огичес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ой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endParaRPr sz="24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40" dirty="0">
                <a:latin typeface="Arial"/>
                <a:cs typeface="Arial"/>
              </a:rPr>
              <a:t>х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20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огич</a:t>
            </a:r>
            <a:r>
              <a:rPr sz="2400" spc="-1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ой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7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лен</a:t>
            </a:r>
            <a:r>
              <a:rPr sz="2400" spc="-15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ост</a:t>
            </a:r>
            <a:r>
              <a:rPr sz="2400" spc="10" dirty="0">
                <a:latin typeface="Arial"/>
                <a:cs typeface="Arial"/>
              </a:rPr>
              <a:t>и</a:t>
            </a:r>
            <a:r>
              <a:rPr sz="2400" spc="0" dirty="0">
                <a:latin typeface="Arial"/>
                <a:cs typeface="Arial"/>
              </a:rPr>
              <a:t>;</a:t>
            </a:r>
            <a:endParaRPr sz="2400">
              <a:latin typeface="Arial"/>
              <a:cs typeface="Arial"/>
            </a:endParaRPr>
          </a:p>
          <a:p>
            <a:pPr marL="207010" indent="-184785">
              <a:lnSpc>
                <a:spcPct val="100000"/>
              </a:lnSpc>
              <a:spcBef>
                <a:spcPts val="575"/>
              </a:spcBef>
              <a:buFont typeface="Arial"/>
              <a:buChar char="-"/>
              <a:tabLst>
                <a:tab pos="207010" algn="l"/>
              </a:tabLst>
            </a:pP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огр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м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0" dirty="0">
                <a:latin typeface="Arial"/>
                <a:cs typeface="Arial"/>
              </a:rPr>
              <a:t>ы доп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лни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обр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ия д</a:t>
            </a:r>
            <a:r>
              <a:rPr sz="2400" spc="-8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15" dirty="0">
                <a:latin typeface="Arial"/>
                <a:cs typeface="Arial"/>
              </a:rPr>
              <a:t>й</a:t>
            </a:r>
            <a:r>
              <a:rPr sz="2400" spc="0" dirty="0">
                <a:latin typeface="Arial"/>
                <a:cs typeface="Arial"/>
              </a:rPr>
              <a:t>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07771"/>
            <a:ext cx="7826375" cy="3028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38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б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я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ельный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мпонент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Адап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иро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анной</a:t>
            </a:r>
            <a:r>
              <a:rPr sz="2000" b="1" spc="-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обр</a:t>
            </a:r>
            <a:r>
              <a:rPr sz="2000" b="1" spc="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ельной</a:t>
            </a:r>
            <a:endParaRPr sz="20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5940" y="512826"/>
            <a:ext cx="7522845" cy="35902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программы</a:t>
            </a:r>
            <a:endParaRPr sz="20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  <a:spcBef>
                <a:spcPts val="1020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кр</a:t>
            </a:r>
            <a:r>
              <a:rPr sz="2400" spc="-5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т</a:t>
            </a:r>
            <a:r>
              <a:rPr sz="2400" spc="5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ая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пси</a:t>
            </a:r>
            <a:r>
              <a:rPr sz="2400" spc="-35" dirty="0">
                <a:latin typeface="Arial"/>
                <a:cs typeface="Arial"/>
              </a:rPr>
              <a:t>х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2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-п</a:t>
            </a:r>
            <a:r>
              <a:rPr sz="2400" spc="-6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да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огичес</a:t>
            </a:r>
            <a:r>
              <a:rPr sz="2400" spc="4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ая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-40" dirty="0">
                <a:latin typeface="Arial"/>
                <a:cs typeface="Arial"/>
              </a:rPr>
              <a:t>х</a:t>
            </a:r>
            <a:r>
              <a:rPr sz="2400" spc="0" dirty="0">
                <a:latin typeface="Arial"/>
                <a:cs typeface="Arial"/>
              </a:rPr>
              <a:t>ар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еристи</a:t>
            </a:r>
            <a:r>
              <a:rPr sz="2400" spc="5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</a:t>
            </a:r>
            <a:endParaRPr sz="24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р</a:t>
            </a:r>
            <a:r>
              <a:rPr sz="2400" spc="-35" dirty="0">
                <a:latin typeface="Arial"/>
                <a:cs typeface="Arial"/>
              </a:rPr>
              <a:t>е</a:t>
            </a:r>
            <a:r>
              <a:rPr sz="2400" spc="-2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а,</a:t>
            </a:r>
            <a:endParaRPr sz="2400">
              <a:latin typeface="Arial"/>
              <a:cs typeface="Arial"/>
            </a:endParaRPr>
          </a:p>
          <a:p>
            <a:pPr marL="211454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-20" dirty="0">
                <a:latin typeface="Arial"/>
                <a:cs typeface="Arial"/>
              </a:rPr>
              <a:t>ц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 и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зад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чи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ор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екцион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-р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зви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аю</a:t>
            </a:r>
            <a:r>
              <a:rPr sz="2400" spc="-25" dirty="0">
                <a:latin typeface="Arial"/>
                <a:cs typeface="Arial"/>
              </a:rPr>
              <a:t>щ</a:t>
            </a:r>
            <a:r>
              <a:rPr sz="2400" spc="0" dirty="0">
                <a:latin typeface="Arial"/>
                <a:cs typeface="Arial"/>
              </a:rPr>
              <a:t>ей раб</a:t>
            </a:r>
            <a:r>
              <a:rPr sz="2400" spc="-5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ты,</a:t>
            </a:r>
            <a:endParaRPr sz="2400">
              <a:latin typeface="Arial"/>
              <a:cs typeface="Arial"/>
            </a:endParaRPr>
          </a:p>
          <a:p>
            <a:pPr marL="211454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держание пр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граммы,</a:t>
            </a:r>
            <a:endParaRPr sz="2400">
              <a:latin typeface="Arial"/>
              <a:cs typeface="Arial"/>
            </a:endParaRPr>
          </a:p>
          <a:p>
            <a:pPr marL="22860" marR="14478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тр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бо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ия к </a:t>
            </a:r>
            <a:r>
              <a:rPr sz="2400" spc="-3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в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ю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7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лен</a:t>
            </a:r>
            <a:r>
              <a:rPr sz="2400" spc="-15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ости 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-2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а,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орые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3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з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ля</a:t>
            </a:r>
            <a:r>
              <a:rPr sz="2400" spc="-50" dirty="0">
                <a:latin typeface="Arial"/>
                <a:cs typeface="Arial"/>
              </a:rPr>
              <a:t>ю</a:t>
            </a:r>
            <a:r>
              <a:rPr sz="2400" spc="0" dirty="0">
                <a:latin typeface="Arial"/>
                <a:cs typeface="Arial"/>
              </a:rPr>
              <a:t>т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25" dirty="0">
                <a:latin typeface="Arial"/>
                <a:cs typeface="Arial"/>
              </a:rPr>
              <a:t>ц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ить п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лн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у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ре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лизации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держания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ИОП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на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ро</a:t>
            </a:r>
            <a:r>
              <a:rPr sz="2400" spc="-1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не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дин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мики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иных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ос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6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ляющих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пси</a:t>
            </a:r>
            <a:r>
              <a:rPr sz="2400" spc="-40" dirty="0">
                <a:latin typeface="Arial"/>
                <a:cs typeface="Arial"/>
              </a:rPr>
              <a:t>х</a:t>
            </a:r>
            <a:r>
              <a:rPr sz="2400" spc="0" dirty="0">
                <a:latin typeface="Arial"/>
                <a:cs typeface="Arial"/>
              </a:rPr>
              <a:t>офи</a:t>
            </a:r>
            <a:r>
              <a:rPr sz="2400" spc="5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ичес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зви</a:t>
            </a:r>
            <a:r>
              <a:rPr sz="2400" spc="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ия.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160528"/>
            <a:ext cx="7508240" cy="5259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300" b="1" spc="-4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300" b="1" spc="2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зделы</a:t>
            </a:r>
            <a:r>
              <a:rPr sz="2300" b="1" spc="-2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Ад</a:t>
            </a:r>
            <a:r>
              <a:rPr sz="2300" b="1" spc="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п</a:t>
            </a:r>
            <a:r>
              <a:rPr sz="2300" b="1" spc="-5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ир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-4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анной</a:t>
            </a:r>
            <a:r>
              <a:rPr sz="2300" b="1" spc="-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индиви</a:t>
            </a:r>
            <a:r>
              <a:rPr sz="2300" b="1" spc="20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2300" b="1" spc="-70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альной</a:t>
            </a:r>
            <a:endParaRPr sz="23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2300" b="1" dirty="0">
                <a:solidFill>
                  <a:srgbClr val="000099"/>
                </a:solidFill>
                <a:latin typeface="Arial"/>
                <a:cs typeface="Arial"/>
              </a:rPr>
              <a:t>об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300" b="1" spc="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300" b="1" spc="-7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-4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300" b="1" spc="-5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ельн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й</a:t>
            </a:r>
            <a:r>
              <a:rPr sz="2300" b="1" spc="-2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пр</a:t>
            </a:r>
            <a:r>
              <a:rPr sz="2300" b="1" spc="-1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300" b="1" spc="-1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300" b="1" spc="0" dirty="0">
                <a:solidFill>
                  <a:srgbClr val="000099"/>
                </a:solidFill>
                <a:latin typeface="Arial"/>
                <a:cs typeface="Arial"/>
              </a:rPr>
              <a:t>аммы</a:t>
            </a:r>
            <a:endParaRPr sz="2300">
              <a:latin typeface="Arial"/>
              <a:cs typeface="Arial"/>
            </a:endParaRPr>
          </a:p>
          <a:p>
            <a:pPr marL="480059" indent="-457200">
              <a:lnSpc>
                <a:spcPct val="100000"/>
              </a:lnSpc>
              <a:spcBef>
                <a:spcPts val="670"/>
              </a:spcBef>
              <a:buFont typeface="Arial"/>
              <a:buChar char="•"/>
              <a:tabLst>
                <a:tab pos="480059" algn="l"/>
              </a:tabLst>
            </a:pPr>
            <a:r>
              <a:rPr sz="2400" spc="-114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25" dirty="0">
                <a:latin typeface="Arial"/>
                <a:cs typeface="Arial"/>
              </a:rPr>
              <a:t>т</a:t>
            </a:r>
            <a:r>
              <a:rPr sz="2400" spc="-50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льный</a:t>
            </a:r>
            <a:r>
              <a:rPr sz="2400" spc="-2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лист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огр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м</a:t>
            </a:r>
            <a:r>
              <a:rPr sz="2400" spc="5" dirty="0">
                <a:latin typeface="Arial"/>
                <a:cs typeface="Arial"/>
              </a:rPr>
              <a:t>мы</a:t>
            </a:r>
            <a:r>
              <a:rPr sz="2400" spc="0" dirty="0">
                <a:latin typeface="Arial"/>
                <a:cs typeface="Arial"/>
              </a:rPr>
              <a:t>;</a:t>
            </a:r>
            <a:endParaRPr sz="2400">
              <a:latin typeface="Arial"/>
              <a:cs typeface="Arial"/>
            </a:endParaRPr>
          </a:p>
          <a:p>
            <a:pPr marL="480059" indent="-45720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480059" algn="l"/>
              </a:tabLst>
            </a:pPr>
            <a:r>
              <a:rPr sz="2400" dirty="0">
                <a:latin typeface="Arial"/>
                <a:cs typeface="Arial"/>
              </a:rPr>
              <a:t>По</a:t>
            </a:r>
            <a:r>
              <a:rPr sz="2400" spc="-10" dirty="0">
                <a:latin typeface="Arial"/>
                <a:cs typeface="Arial"/>
              </a:rPr>
              <a:t>я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я запис</a:t>
            </a:r>
            <a:r>
              <a:rPr sz="2400" spc="40" dirty="0">
                <a:latin typeface="Arial"/>
                <a:cs typeface="Arial"/>
              </a:rPr>
              <a:t>к</a:t>
            </a:r>
            <a:r>
              <a:rPr sz="2400" spc="-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;</a:t>
            </a:r>
            <a:endParaRPr sz="2400">
              <a:latin typeface="Arial"/>
              <a:cs typeface="Arial"/>
            </a:endParaRPr>
          </a:p>
          <a:p>
            <a:pPr marL="480059" indent="-45720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480059" algn="l"/>
              </a:tabLst>
            </a:pPr>
            <a:r>
              <a:rPr sz="2400" dirty="0">
                <a:latin typeface="Arial"/>
                <a:cs typeface="Arial"/>
              </a:rPr>
              <a:t>Индиви</a:t>
            </a:r>
            <a:r>
              <a:rPr sz="2400" spc="5" dirty="0">
                <a:latin typeface="Arial"/>
                <a:cs typeface="Arial"/>
              </a:rPr>
              <a:t>д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альный</a:t>
            </a:r>
            <a:r>
              <a:rPr sz="2400" spc="-3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уч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бный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пла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;</a:t>
            </a:r>
            <a:endParaRPr sz="2400">
              <a:latin typeface="Arial"/>
              <a:cs typeface="Arial"/>
            </a:endParaRPr>
          </a:p>
          <a:p>
            <a:pPr marL="480059" indent="-45720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480059" algn="l"/>
              </a:tabLst>
            </a:pPr>
            <a:r>
              <a:rPr sz="2400" dirty="0">
                <a:latin typeface="Arial"/>
                <a:cs typeface="Arial"/>
              </a:rPr>
              <a:t>С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держание пр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граммы, в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л</a:t>
            </a:r>
            <a:r>
              <a:rPr sz="2400" spc="-45" dirty="0">
                <a:latin typeface="Arial"/>
                <a:cs typeface="Arial"/>
              </a:rPr>
              <a:t>ю</a:t>
            </a:r>
            <a:r>
              <a:rPr sz="2400" spc="0" dirty="0">
                <a:latin typeface="Arial"/>
                <a:cs typeface="Arial"/>
              </a:rPr>
              <a:t>чаю</a:t>
            </a:r>
            <a:r>
              <a:rPr sz="2400" spc="-25" dirty="0">
                <a:latin typeface="Arial"/>
                <a:cs typeface="Arial"/>
              </a:rPr>
              <a:t>щ</a:t>
            </a:r>
            <a:r>
              <a:rPr sz="2400" spc="0" dirty="0">
                <a:latin typeface="Arial"/>
                <a:cs typeface="Arial"/>
              </a:rPr>
              <a:t>ее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 с</a:t>
            </a:r>
            <a:r>
              <a:rPr sz="2400" spc="-25" dirty="0">
                <a:latin typeface="Arial"/>
                <a:cs typeface="Arial"/>
              </a:rPr>
              <a:t>е</a:t>
            </a:r>
            <a:r>
              <a:rPr sz="2400" spc="-4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я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три</a:t>
            </a:r>
            <a:endParaRPr sz="2400">
              <a:latin typeface="Arial"/>
              <a:cs typeface="Arial"/>
            </a:endParaRPr>
          </a:p>
          <a:p>
            <a:pPr marL="480059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ос</a:t>
            </a:r>
            <a:r>
              <a:rPr sz="2400" spc="-15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ных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-110" dirty="0">
                <a:latin typeface="Arial"/>
                <a:cs typeface="Arial"/>
              </a:rPr>
              <a:t>б</a:t>
            </a:r>
            <a:r>
              <a:rPr sz="2400" spc="20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4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а:</a:t>
            </a:r>
            <a:endParaRPr sz="2400">
              <a:latin typeface="Arial"/>
              <a:cs typeface="Arial"/>
            </a:endParaRPr>
          </a:p>
          <a:p>
            <a:pPr marL="830580" lvl="1" indent="-351155">
              <a:lnSpc>
                <a:spcPct val="100000"/>
              </a:lnSpc>
              <a:spcBef>
                <a:spcPts val="545"/>
              </a:spcBef>
              <a:buFont typeface="Calibri"/>
              <a:buChar char="-"/>
              <a:tabLst>
                <a:tab pos="830580" algn="l"/>
              </a:tabLst>
            </a:pPr>
            <a:r>
              <a:rPr sz="2800" i="1" spc="-15" dirty="0">
                <a:latin typeface="Calibri"/>
                <a:cs typeface="Calibri"/>
              </a:rPr>
              <a:t>обр</a:t>
            </a:r>
            <a:r>
              <a:rPr sz="2800" i="1" spc="-10" dirty="0">
                <a:latin typeface="Calibri"/>
                <a:cs typeface="Calibri"/>
              </a:rPr>
              <a:t>а</a:t>
            </a:r>
            <a:r>
              <a:rPr sz="2800" i="1" spc="-15" dirty="0">
                <a:latin typeface="Calibri"/>
                <a:cs typeface="Calibri"/>
              </a:rPr>
              <a:t>з</a:t>
            </a:r>
            <a:r>
              <a:rPr sz="2800" i="1" spc="-10" dirty="0">
                <a:latin typeface="Calibri"/>
                <a:cs typeface="Calibri"/>
              </a:rPr>
              <a:t>о</a:t>
            </a:r>
            <a:r>
              <a:rPr sz="2800" i="1" spc="-20" dirty="0">
                <a:latin typeface="Calibri"/>
                <a:cs typeface="Calibri"/>
              </a:rPr>
              <a:t>ват</a:t>
            </a:r>
            <a:r>
              <a:rPr sz="2800" i="1" spc="-65" dirty="0">
                <a:latin typeface="Calibri"/>
                <a:cs typeface="Calibri"/>
              </a:rPr>
              <a:t>е</a:t>
            </a:r>
            <a:r>
              <a:rPr sz="2800" i="1" spc="-15" dirty="0">
                <a:latin typeface="Calibri"/>
                <a:cs typeface="Calibri"/>
              </a:rPr>
              <a:t>ль</a:t>
            </a:r>
            <a:r>
              <a:rPr sz="2800" i="1" spc="-10" dirty="0">
                <a:latin typeface="Calibri"/>
                <a:cs typeface="Calibri"/>
              </a:rPr>
              <a:t>н</a:t>
            </a:r>
            <a:r>
              <a:rPr sz="2800" i="1" spc="-20" dirty="0">
                <a:latin typeface="Calibri"/>
                <a:cs typeface="Calibri"/>
              </a:rPr>
              <a:t>ый</a:t>
            </a:r>
            <a:r>
              <a:rPr sz="2800" i="1" spc="-5" dirty="0">
                <a:latin typeface="Calibri"/>
                <a:cs typeface="Calibri"/>
              </a:rPr>
              <a:t> </a:t>
            </a:r>
            <a:r>
              <a:rPr sz="2800" i="1" spc="-60" dirty="0">
                <a:latin typeface="Calibri"/>
                <a:cs typeface="Calibri"/>
              </a:rPr>
              <a:t>к</a:t>
            </a:r>
            <a:r>
              <a:rPr sz="2800" i="1" spc="-15" dirty="0">
                <a:latin typeface="Calibri"/>
                <a:cs typeface="Calibri"/>
              </a:rPr>
              <a:t>омпонент;</a:t>
            </a:r>
            <a:endParaRPr sz="2800">
              <a:latin typeface="Calibri"/>
              <a:cs typeface="Calibri"/>
            </a:endParaRPr>
          </a:p>
          <a:p>
            <a:pPr marL="845819" lvl="1" indent="-366395">
              <a:lnSpc>
                <a:spcPct val="100000"/>
              </a:lnSpc>
              <a:spcBef>
                <a:spcPts val="670"/>
              </a:spcBef>
              <a:buFont typeface="Calibri"/>
              <a:buChar char="-"/>
              <a:tabLst>
                <a:tab pos="845819" algn="l"/>
              </a:tabLst>
            </a:pPr>
            <a:r>
              <a:rPr sz="2800" i="1" spc="-55" dirty="0">
                <a:latin typeface="Calibri"/>
                <a:cs typeface="Calibri"/>
              </a:rPr>
              <a:t>к</a:t>
            </a:r>
            <a:r>
              <a:rPr sz="2800" i="1" spc="-15" dirty="0">
                <a:latin typeface="Calibri"/>
                <a:cs typeface="Calibri"/>
              </a:rPr>
              <a:t>о</a:t>
            </a:r>
            <a:r>
              <a:rPr sz="2800" i="1" spc="-10" dirty="0">
                <a:latin typeface="Calibri"/>
                <a:cs typeface="Calibri"/>
              </a:rPr>
              <a:t>р</a:t>
            </a:r>
            <a:r>
              <a:rPr sz="2800" i="1" spc="-15" dirty="0">
                <a:latin typeface="Calibri"/>
                <a:cs typeface="Calibri"/>
              </a:rPr>
              <a:t>рекци</a:t>
            </a:r>
            <a:r>
              <a:rPr sz="2800" i="1" spc="-10" dirty="0">
                <a:latin typeface="Calibri"/>
                <a:cs typeface="Calibri"/>
              </a:rPr>
              <a:t>о</a:t>
            </a:r>
            <a:r>
              <a:rPr sz="2800" i="1" spc="-20" dirty="0">
                <a:latin typeface="Calibri"/>
                <a:cs typeface="Calibri"/>
              </a:rPr>
              <a:t>нный</a:t>
            </a:r>
            <a:r>
              <a:rPr sz="2800" i="1" spc="15" dirty="0">
                <a:latin typeface="Calibri"/>
                <a:cs typeface="Calibri"/>
              </a:rPr>
              <a:t> </a:t>
            </a:r>
            <a:r>
              <a:rPr sz="2800" i="1" spc="-55" dirty="0">
                <a:latin typeface="Calibri"/>
                <a:cs typeface="Calibri"/>
              </a:rPr>
              <a:t>к</a:t>
            </a:r>
            <a:r>
              <a:rPr sz="2800" i="1" spc="-15" dirty="0">
                <a:latin typeface="Calibri"/>
                <a:cs typeface="Calibri"/>
              </a:rPr>
              <a:t>ом</a:t>
            </a:r>
            <a:r>
              <a:rPr sz="2800" i="1" spc="-20" dirty="0">
                <a:latin typeface="Calibri"/>
                <a:cs typeface="Calibri"/>
              </a:rPr>
              <a:t>понент</a:t>
            </a:r>
            <a:r>
              <a:rPr sz="2800" i="1" spc="-10" dirty="0">
                <a:latin typeface="Calibri"/>
                <a:cs typeface="Calibri"/>
              </a:rPr>
              <a:t>;</a:t>
            </a:r>
            <a:endParaRPr sz="2800">
              <a:latin typeface="Calibri"/>
              <a:cs typeface="Calibri"/>
            </a:endParaRPr>
          </a:p>
          <a:p>
            <a:pPr marL="845819" lvl="1" indent="-366395">
              <a:lnSpc>
                <a:spcPct val="100000"/>
              </a:lnSpc>
              <a:spcBef>
                <a:spcPts val="670"/>
              </a:spcBef>
              <a:buFont typeface="Calibri"/>
              <a:buChar char="-"/>
              <a:tabLst>
                <a:tab pos="845819" algn="l"/>
              </a:tabLst>
            </a:pPr>
            <a:r>
              <a:rPr sz="2800" i="1" spc="-20" dirty="0">
                <a:latin typeface="Calibri"/>
                <a:cs typeface="Calibri"/>
              </a:rPr>
              <a:t>воспитат</a:t>
            </a:r>
            <a:r>
              <a:rPr sz="2800" i="1" spc="-75" dirty="0">
                <a:latin typeface="Calibri"/>
                <a:cs typeface="Calibri"/>
              </a:rPr>
              <a:t>е</a:t>
            </a:r>
            <a:r>
              <a:rPr sz="2800" i="1" spc="-15" dirty="0">
                <a:latin typeface="Calibri"/>
                <a:cs typeface="Calibri"/>
              </a:rPr>
              <a:t>льный</a:t>
            </a:r>
            <a:r>
              <a:rPr sz="2800" i="1" spc="5" dirty="0">
                <a:latin typeface="Calibri"/>
                <a:cs typeface="Calibri"/>
              </a:rPr>
              <a:t> </a:t>
            </a:r>
            <a:r>
              <a:rPr sz="2800" i="1" spc="-55" dirty="0">
                <a:latin typeface="Calibri"/>
                <a:cs typeface="Calibri"/>
              </a:rPr>
              <a:t>к</a:t>
            </a:r>
            <a:r>
              <a:rPr sz="2800" i="1" spc="-15" dirty="0">
                <a:latin typeface="Calibri"/>
                <a:cs typeface="Calibri"/>
              </a:rPr>
              <a:t>омпонен</a:t>
            </a:r>
            <a:r>
              <a:rPr sz="2800" i="1" spc="-30" dirty="0">
                <a:latin typeface="Calibri"/>
                <a:cs typeface="Calibri"/>
              </a:rPr>
              <a:t>т</a:t>
            </a:r>
            <a:r>
              <a:rPr sz="2800" i="1" spc="-10" dirty="0">
                <a:latin typeface="Calibri"/>
                <a:cs typeface="Calibri"/>
              </a:rPr>
              <a:t>;</a:t>
            </a:r>
            <a:endParaRPr sz="2800">
              <a:latin typeface="Calibri"/>
              <a:cs typeface="Calibri"/>
            </a:endParaRPr>
          </a:p>
          <a:p>
            <a:pPr marL="480059" indent="-4572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480059" algn="l"/>
              </a:tabLst>
            </a:pPr>
            <a:r>
              <a:rPr sz="2400" spc="25" dirty="0">
                <a:latin typeface="Arial"/>
                <a:cs typeface="Arial"/>
              </a:rPr>
              <a:t>М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ори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г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достижений</a:t>
            </a:r>
            <a:r>
              <a:rPr sz="2400" spc="-2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а;</a:t>
            </a:r>
            <a:endParaRPr sz="2400">
              <a:latin typeface="Arial"/>
              <a:cs typeface="Arial"/>
            </a:endParaRPr>
          </a:p>
          <a:p>
            <a:pPr marL="480059" indent="-45720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480059" algn="l"/>
              </a:tabLst>
            </a:pPr>
            <a:r>
              <a:rPr sz="2400" dirty="0">
                <a:latin typeface="Arial"/>
                <a:cs typeface="Arial"/>
              </a:rPr>
              <a:t>За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л</a:t>
            </a:r>
            <a:r>
              <a:rPr sz="2400" spc="-45" dirty="0">
                <a:latin typeface="Arial"/>
                <a:cs typeface="Arial"/>
              </a:rPr>
              <a:t>ю</a:t>
            </a:r>
            <a:r>
              <a:rPr sz="2400" spc="0" dirty="0">
                <a:latin typeface="Arial"/>
                <a:cs typeface="Arial"/>
              </a:rPr>
              <a:t>че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ре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омендаци</a:t>
            </a:r>
            <a:r>
              <a:rPr sz="2400" spc="10" dirty="0">
                <a:latin typeface="Arial"/>
                <a:cs typeface="Arial"/>
              </a:rPr>
              <a:t>и</a:t>
            </a:r>
            <a:r>
              <a:rPr sz="2400" spc="0" dirty="0">
                <a:latin typeface="Arial"/>
                <a:cs typeface="Arial"/>
              </a:rPr>
              <a:t>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07771"/>
            <a:ext cx="7360920" cy="3028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38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Адап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ац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я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обр</a:t>
            </a:r>
            <a:r>
              <a:rPr sz="2000" b="1" spc="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ельной</a:t>
            </a:r>
            <a:r>
              <a:rPr sz="2000" b="1" spc="-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програм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ы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нео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бх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ди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4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для</a:t>
            </a:r>
            <a:endParaRPr sz="20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5940" y="512826"/>
            <a:ext cx="7367905" cy="35902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решения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ад</a:t>
            </a:r>
            <a:r>
              <a:rPr sz="2000" b="1" spc="-5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ч:</a:t>
            </a:r>
            <a:endParaRPr sz="20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  <a:spcBef>
                <a:spcPts val="1020"/>
              </a:spcBef>
              <a:buFont typeface="Arial"/>
              <a:buChar char="-"/>
              <a:tabLst>
                <a:tab pos="207010" algn="l"/>
              </a:tabLst>
            </a:pP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омпе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сации дефици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ов,</a:t>
            </a:r>
            <a:r>
              <a:rPr sz="2400" spc="-35" dirty="0">
                <a:latin typeface="Arial"/>
                <a:cs typeface="Arial"/>
              </a:rPr>
              <a:t> </a:t>
            </a:r>
            <a:r>
              <a:rPr sz="2400" spc="-30" dirty="0">
                <a:latin typeface="Arial"/>
                <a:cs typeface="Arial"/>
              </a:rPr>
              <a:t>во</a:t>
            </a:r>
            <a:r>
              <a:rPr sz="2400" spc="0" dirty="0">
                <a:latin typeface="Arial"/>
                <a:cs typeface="Arial"/>
              </a:rPr>
              <a:t>зникших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сл</a:t>
            </a:r>
            <a:r>
              <a:rPr sz="2400" spc="-5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дс</a:t>
            </a:r>
            <a:r>
              <a:rPr sz="2400" spc="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вие</a:t>
            </a:r>
            <a:endParaRPr sz="24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с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ецифики</a:t>
            </a:r>
            <a:r>
              <a:rPr sz="2400" spc="-4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звития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5" dirty="0">
                <a:latin typeface="Arial"/>
                <a:cs typeface="Arial"/>
              </a:rPr>
              <a:t>е</a:t>
            </a:r>
            <a:r>
              <a:rPr sz="2400" spc="-2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а;</a:t>
            </a:r>
            <a:endParaRPr sz="2400">
              <a:latin typeface="Arial"/>
              <a:cs typeface="Arial"/>
            </a:endParaRPr>
          </a:p>
          <a:p>
            <a:pPr marL="22860" marR="6350">
              <a:lnSpc>
                <a:spcPct val="100000"/>
              </a:lnSpc>
              <a:spcBef>
                <a:spcPts val="575"/>
              </a:spcBef>
              <a:buFont typeface="Arial"/>
              <a:buChar char="-"/>
              <a:tabLst>
                <a:tab pos="207010" algn="l"/>
              </a:tabLst>
            </a:pPr>
            <a:r>
              <a:rPr sz="2400" spc="0" dirty="0">
                <a:latin typeface="Arial"/>
                <a:cs typeface="Arial"/>
              </a:rPr>
              <a:t>миними</a:t>
            </a:r>
            <a:r>
              <a:rPr sz="2400" spc="5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ации</a:t>
            </a:r>
            <a:r>
              <a:rPr sz="2400" spc="-4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рис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ов,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яза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ных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ор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изацией и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держанием 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-4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уче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ия;</a:t>
            </a:r>
            <a:endParaRPr sz="2400">
              <a:latin typeface="Arial"/>
              <a:cs typeface="Arial"/>
            </a:endParaRPr>
          </a:p>
          <a:p>
            <a:pPr marL="22860" marR="332105">
              <a:lnSpc>
                <a:spcPct val="100000"/>
              </a:lnSpc>
              <a:spcBef>
                <a:spcPts val="575"/>
              </a:spcBef>
              <a:buFont typeface="Arial"/>
              <a:buChar char="-"/>
              <a:tabLst>
                <a:tab pos="207010" algn="l"/>
              </a:tabLst>
            </a:pPr>
            <a:r>
              <a:rPr sz="2400" spc="0" dirty="0">
                <a:latin typeface="Arial"/>
                <a:cs typeface="Arial"/>
              </a:rPr>
              <a:t>ре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лизации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тр</a:t>
            </a:r>
            <a:r>
              <a:rPr sz="2400" spc="-2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бнос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ей р</a:t>
            </a:r>
            <a:r>
              <a:rPr sz="2400" spc="-25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 в р</a:t>
            </a:r>
            <a:r>
              <a:rPr sz="2400" spc="-2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зви</a:t>
            </a:r>
            <a:r>
              <a:rPr sz="2400" spc="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ии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 адап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ации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оци</a:t>
            </a:r>
            <a:r>
              <a:rPr sz="2400" spc="-20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ме;</a:t>
            </a:r>
            <a:endParaRPr sz="2400">
              <a:latin typeface="Arial"/>
              <a:cs typeface="Arial"/>
            </a:endParaRPr>
          </a:p>
          <a:p>
            <a:pPr marL="22860" marR="45720">
              <a:lnSpc>
                <a:spcPct val="100000"/>
              </a:lnSpc>
              <a:spcBef>
                <a:spcPts val="575"/>
              </a:spcBef>
              <a:buFont typeface="Arial"/>
              <a:buChar char="-"/>
              <a:tabLst>
                <a:tab pos="207010" algn="l"/>
              </a:tabLst>
            </a:pPr>
            <a:r>
              <a:rPr sz="2400" spc="0" dirty="0">
                <a:latin typeface="Arial"/>
                <a:cs typeface="Arial"/>
              </a:rPr>
              <a:t>вып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лне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ия 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ос</a:t>
            </a:r>
            <a:r>
              <a:rPr sz="2400" spc="-90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дарст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за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за 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а о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зание обр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льной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слуги.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052575" y="803147"/>
            <a:ext cx="7040245" cy="7289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459105" marR="6350" indent="-447040">
              <a:lnSpc>
                <a:spcPct val="100000"/>
              </a:lnSpc>
            </a:pPr>
            <a:r>
              <a:rPr sz="2400" b="1" dirty="0">
                <a:solidFill>
                  <a:srgbClr val="000099"/>
                </a:solidFill>
                <a:latin typeface="Arial"/>
                <a:cs typeface="Arial"/>
              </a:rPr>
              <a:t>Ад</a:t>
            </a:r>
            <a:r>
              <a:rPr sz="24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п</a:t>
            </a:r>
            <a:r>
              <a:rPr sz="2400" b="1" spc="-2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иро</a:t>
            </a:r>
            <a:r>
              <a:rPr sz="2400" b="1" spc="-4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анная</a:t>
            </a:r>
            <a:r>
              <a:rPr sz="2400" b="1" spc="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обр</a:t>
            </a:r>
            <a:r>
              <a:rPr sz="2400" b="1" spc="1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400" b="1" spc="-6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400" b="1" spc="-4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400" b="1" spc="-3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ельная</a:t>
            </a:r>
            <a:r>
              <a:rPr sz="2400" b="1" spc="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про</a:t>
            </a:r>
            <a:r>
              <a:rPr sz="2400" b="1" spc="-1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рам</a:t>
            </a:r>
            <a:r>
              <a:rPr sz="2400" b="1" spc="-45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а и</a:t>
            </a:r>
            <a:r>
              <a:rPr sz="2400" b="1" spc="-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индиви</a:t>
            </a:r>
            <a:r>
              <a:rPr sz="2400" b="1" spc="20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2400" b="1" spc="-65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альный</a:t>
            </a:r>
            <a:r>
              <a:rPr sz="2400" b="1" spc="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-30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ч</a:t>
            </a:r>
            <a:r>
              <a:rPr sz="2400" b="1" spc="-45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бный</a:t>
            </a:r>
            <a:r>
              <a:rPr sz="2400" b="1" spc="3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план</a:t>
            </a:r>
            <a:r>
              <a:rPr sz="2400" b="1" spc="-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2400" b="1" spc="-4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400" b="1" spc="-2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ей</a:t>
            </a:r>
            <a:endParaRPr sz="2400">
              <a:latin typeface="Arial"/>
              <a:cs typeface="Arial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92075" marR="85090" algn="ctr">
              <a:lnSpc>
                <a:spcPct val="100000"/>
              </a:lnSpc>
            </a:pPr>
            <a:r>
              <a:rPr sz="2400" b="1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400" b="1" spc="-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400" b="1" spc="-1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ранич</a:t>
            </a:r>
            <a:r>
              <a:rPr sz="2400" b="1" spc="-1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нными</a:t>
            </a:r>
            <a:r>
              <a:rPr sz="2400" b="1" spc="-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-40" dirty="0">
                <a:solidFill>
                  <a:srgbClr val="000099"/>
                </a:solidFill>
                <a:latin typeface="Arial"/>
                <a:cs typeface="Arial"/>
              </a:rPr>
              <a:t>во</a:t>
            </a:r>
            <a:r>
              <a:rPr sz="2400" b="1" spc="-6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400" b="1" spc="-40" dirty="0">
                <a:solidFill>
                  <a:srgbClr val="000099"/>
                </a:solidFill>
                <a:latin typeface="Arial"/>
                <a:cs typeface="Arial"/>
              </a:rPr>
              <a:t>мо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жн</a:t>
            </a:r>
            <a:r>
              <a:rPr sz="2400" b="1" spc="-3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400" b="1" spc="-3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ями</a:t>
            </a:r>
            <a:r>
              <a:rPr sz="2400" b="1" spc="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зд</a:t>
            </a:r>
            <a:r>
              <a:rPr sz="24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ровья,</a:t>
            </a:r>
            <a:r>
              <a:rPr sz="2400" b="1" spc="-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400" b="1" spc="-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-6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400" b="1" spc="-4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endParaRPr sz="2400">
              <a:latin typeface="Arial"/>
              <a:cs typeface="Arial"/>
            </a:endParaRPr>
          </a:p>
          <a:p>
            <a:pPr marL="91440" marR="85090" algn="ctr">
              <a:lnSpc>
                <a:spcPct val="100000"/>
              </a:lnSpc>
            </a:pPr>
            <a:r>
              <a:rPr sz="2400" b="1" dirty="0">
                <a:solidFill>
                  <a:srgbClr val="000099"/>
                </a:solidFill>
                <a:latin typeface="Arial"/>
                <a:cs typeface="Arial"/>
              </a:rPr>
              <a:t>чи</a:t>
            </a:r>
            <a:r>
              <a:rPr sz="2400" b="1" spc="-1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400" b="1" spc="-4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400" b="1" spc="-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с ин</a:t>
            </a:r>
            <a:r>
              <a:rPr sz="2400" b="1" spc="-4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али</a:t>
            </a:r>
            <a:r>
              <a:rPr sz="2400" b="1" spc="-10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н</a:t>
            </a:r>
            <a:r>
              <a:rPr sz="2400" b="1" spc="-4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400" b="1" spc="-3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400" b="1" spc="0" dirty="0">
                <a:solidFill>
                  <a:srgbClr val="000099"/>
                </a:solidFill>
                <a:latin typeface="Arial"/>
                <a:cs typeface="Arial"/>
              </a:rPr>
              <a:t>ью</a:t>
            </a:r>
            <a:endParaRPr sz="2400">
              <a:latin typeface="Arial"/>
              <a:cs typeface="Arial"/>
            </a:endParaRPr>
          </a:p>
          <a:p>
            <a:pPr marL="561975" marR="6350" indent="-457200">
              <a:lnSpc>
                <a:spcPct val="100099"/>
              </a:lnSpc>
              <a:spcBef>
                <a:spcPts val="835"/>
              </a:spcBef>
              <a:buFont typeface="Arial"/>
              <a:buAutoNum type="arabicPeriod"/>
              <a:tabLst>
                <a:tab pos="562610" algn="l"/>
              </a:tabLst>
            </a:pPr>
            <a:r>
              <a:rPr sz="2000" dirty="0">
                <a:latin typeface="Arial"/>
                <a:cs typeface="Arial"/>
              </a:rPr>
              <a:t>Норм</a:t>
            </a:r>
            <a:r>
              <a:rPr sz="2000" spc="-45" dirty="0">
                <a:latin typeface="Arial"/>
                <a:cs typeface="Arial"/>
              </a:rPr>
              <a:t>а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вн</a:t>
            </a:r>
            <a:r>
              <a:rPr sz="2000" spc="5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-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ра</a:t>
            </a:r>
            <a:r>
              <a:rPr sz="2000" spc="-3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овые</a:t>
            </a:r>
            <a:r>
              <a:rPr sz="2000" spc="-6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новы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реализа</a:t>
            </a:r>
            <a:r>
              <a:rPr sz="2000" spc="5" dirty="0">
                <a:latin typeface="Arial"/>
                <a:cs typeface="Arial"/>
              </a:rPr>
              <a:t>ц</a:t>
            </a:r>
            <a:r>
              <a:rPr sz="2000" spc="0" dirty="0">
                <a:latin typeface="Arial"/>
                <a:cs typeface="Arial"/>
              </a:rPr>
              <a:t>ии</a:t>
            </a:r>
            <a:r>
              <a:rPr sz="2000" spc="-6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ада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ро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анной об</a:t>
            </a:r>
            <a:r>
              <a:rPr sz="2000" spc="5" dirty="0">
                <a:latin typeface="Arial"/>
                <a:cs typeface="Arial"/>
              </a:rPr>
              <a:t>р</a:t>
            </a:r>
            <a:r>
              <a:rPr sz="2000" spc="-25" dirty="0">
                <a:latin typeface="Arial"/>
                <a:cs typeface="Arial"/>
              </a:rPr>
              <a:t>а</a:t>
            </a:r>
            <a:r>
              <a:rPr sz="2000" spc="-20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ль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ой</a:t>
            </a:r>
            <a:r>
              <a:rPr sz="2000" spc="-70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рогр</a:t>
            </a:r>
            <a:r>
              <a:rPr sz="2000" spc="5" dirty="0">
                <a:latin typeface="Arial"/>
                <a:cs typeface="Arial"/>
              </a:rPr>
              <a:t>а</a:t>
            </a:r>
            <a:r>
              <a:rPr sz="2000" spc="0" dirty="0">
                <a:latin typeface="Arial"/>
                <a:cs typeface="Arial"/>
              </a:rPr>
              <a:t>ммы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вид</a:t>
            </a:r>
            <a:r>
              <a:rPr sz="2000" spc="-35" dirty="0">
                <a:latin typeface="Arial"/>
                <a:cs typeface="Arial"/>
              </a:rPr>
              <a:t>у</a:t>
            </a:r>
            <a:r>
              <a:rPr sz="2000" spc="0" dirty="0">
                <a:latin typeface="Arial"/>
                <a:cs typeface="Arial"/>
              </a:rPr>
              <a:t>ально</a:t>
            </a:r>
            <a:r>
              <a:rPr sz="2000" spc="-50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0" dirty="0">
                <a:latin typeface="Arial"/>
                <a:cs typeface="Arial"/>
              </a:rPr>
              <a:t>ч</a:t>
            </a:r>
            <a:r>
              <a:rPr sz="2000" spc="-2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бно</a:t>
            </a:r>
            <a:r>
              <a:rPr sz="2000" spc="-4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лана р</a:t>
            </a:r>
            <a:r>
              <a:rPr sz="2000" spc="-20" dirty="0">
                <a:latin typeface="Arial"/>
                <a:cs typeface="Arial"/>
              </a:rPr>
              <a:t>еб</a:t>
            </a:r>
            <a:r>
              <a:rPr sz="2000" spc="0" dirty="0">
                <a:latin typeface="Arial"/>
                <a:cs typeface="Arial"/>
              </a:rPr>
              <a:t>ен</a:t>
            </a:r>
            <a:r>
              <a:rPr sz="2000" spc="40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а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8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З</a:t>
            </a:r>
            <a:endParaRPr sz="2000">
              <a:latin typeface="Arial"/>
              <a:cs typeface="Arial"/>
            </a:endParaRPr>
          </a:p>
          <a:p>
            <a:pPr marL="561975" marR="335915">
              <a:lnSpc>
                <a:spcPct val="100000"/>
              </a:lnSpc>
            </a:pPr>
            <a:r>
              <a:rPr sz="2000" dirty="0">
                <a:latin typeface="Arial"/>
                <a:cs typeface="Arial"/>
              </a:rPr>
              <a:t>в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об</a:t>
            </a:r>
            <a:r>
              <a:rPr sz="2000" spc="5" dirty="0">
                <a:latin typeface="Arial"/>
                <a:cs typeface="Arial"/>
              </a:rPr>
              <a:t>р</a:t>
            </a:r>
            <a:r>
              <a:rPr sz="2000" spc="-25" dirty="0">
                <a:latin typeface="Arial"/>
                <a:cs typeface="Arial"/>
              </a:rPr>
              <a:t>а</a:t>
            </a:r>
            <a:r>
              <a:rPr sz="2000" spc="-20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ль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ой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ор</a:t>
            </a:r>
            <a:r>
              <a:rPr sz="2000" spc="-4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анизации</a:t>
            </a:r>
            <a:r>
              <a:rPr sz="2000" spc="-6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0" dirty="0">
                <a:latin typeface="Arial"/>
                <a:cs typeface="Arial"/>
              </a:rPr>
              <a:t>ч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ом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ре</a:t>
            </a:r>
            <a:r>
              <a:rPr sz="2000" spc="20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омендаций и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вид</a:t>
            </a:r>
            <a:r>
              <a:rPr sz="2000" spc="-35" dirty="0">
                <a:latin typeface="Arial"/>
                <a:cs typeface="Arial"/>
              </a:rPr>
              <a:t>у</a:t>
            </a:r>
            <a:r>
              <a:rPr sz="2000" spc="0" dirty="0">
                <a:latin typeface="Arial"/>
                <a:cs typeface="Arial"/>
              </a:rPr>
              <a:t>альной</a:t>
            </a:r>
            <a:r>
              <a:rPr sz="2000" spc="-65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рогр</a:t>
            </a:r>
            <a:r>
              <a:rPr sz="2000" spc="5" dirty="0">
                <a:latin typeface="Arial"/>
                <a:cs typeface="Arial"/>
              </a:rPr>
              <a:t>а</a:t>
            </a:r>
            <a:r>
              <a:rPr sz="2000" spc="0" dirty="0">
                <a:latin typeface="Arial"/>
                <a:cs typeface="Arial"/>
              </a:rPr>
              <a:t>ммы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реа</a:t>
            </a:r>
            <a:r>
              <a:rPr sz="2000" spc="5" dirty="0">
                <a:latin typeface="Arial"/>
                <a:cs typeface="Arial"/>
              </a:rPr>
              <a:t>б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л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35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ации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(ил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)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си</a:t>
            </a:r>
            <a:r>
              <a:rPr sz="2000" spc="-30" dirty="0">
                <a:latin typeface="Arial"/>
                <a:cs typeface="Arial"/>
              </a:rPr>
              <a:t>х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15" dirty="0">
                <a:latin typeface="Arial"/>
                <a:cs typeface="Arial"/>
              </a:rPr>
              <a:t>л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50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о- м</a:t>
            </a:r>
            <a:r>
              <a:rPr sz="2000" spc="-4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20" dirty="0">
                <a:latin typeface="Arial"/>
                <a:cs typeface="Arial"/>
              </a:rPr>
              <a:t>к</a:t>
            </a:r>
            <a:r>
              <a:rPr sz="2000" spc="5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-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-50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да</a:t>
            </a:r>
            <a:r>
              <a:rPr sz="2000" spc="-5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оги</a:t>
            </a:r>
            <a:r>
              <a:rPr sz="2000" spc="-15" dirty="0">
                <a:latin typeface="Arial"/>
                <a:cs typeface="Arial"/>
              </a:rPr>
              <a:t>ч</a:t>
            </a:r>
            <a:r>
              <a:rPr sz="2000" spc="0" dirty="0">
                <a:latin typeface="Arial"/>
                <a:cs typeface="Arial"/>
              </a:rPr>
              <a:t>ес</a:t>
            </a:r>
            <a:r>
              <a:rPr sz="2000" spc="15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ой</a:t>
            </a:r>
            <a:r>
              <a:rPr sz="2000" spc="-65" dirty="0">
                <a:latin typeface="Arial"/>
                <a:cs typeface="Arial"/>
              </a:rPr>
              <a:t> </a:t>
            </a:r>
            <a:r>
              <a:rPr sz="2000" spc="20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омис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ии</a:t>
            </a:r>
            <a:endParaRPr sz="2000">
              <a:latin typeface="Arial"/>
              <a:cs typeface="Arial"/>
            </a:endParaRPr>
          </a:p>
          <a:p>
            <a:pPr marL="561975" marR="6350" indent="-457200">
              <a:lnSpc>
                <a:spcPct val="100000"/>
              </a:lnSpc>
              <a:buFont typeface="Arial"/>
              <a:buAutoNum type="arabicPeriod" startAt="2"/>
              <a:tabLst>
                <a:tab pos="562610" algn="l"/>
              </a:tabLst>
            </a:pPr>
            <a:r>
              <a:rPr sz="2000" dirty="0">
                <a:latin typeface="Arial"/>
                <a:cs typeface="Arial"/>
              </a:rPr>
              <a:t>С</a:t>
            </a:r>
            <a:r>
              <a:rPr sz="2000" spc="-45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держ</a:t>
            </a:r>
            <a:r>
              <a:rPr sz="2000" spc="-55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</a:t>
            </a:r>
            <a:r>
              <a:rPr sz="2000" spc="-10" dirty="0">
                <a:latin typeface="Arial"/>
                <a:cs typeface="Arial"/>
              </a:rPr>
              <a:t>ь</a:t>
            </a:r>
            <a:r>
              <a:rPr sz="2000" spc="0" dirty="0">
                <a:latin typeface="Arial"/>
                <a:cs typeface="Arial"/>
              </a:rPr>
              <a:t>н</a:t>
            </a:r>
            <a:r>
              <a:rPr sz="2000" spc="-10" dirty="0">
                <a:latin typeface="Arial"/>
                <a:cs typeface="Arial"/>
              </a:rPr>
              <a:t>ы</a:t>
            </a:r>
            <a:r>
              <a:rPr sz="2000" spc="0" dirty="0">
                <a:latin typeface="Arial"/>
                <a:cs typeface="Arial"/>
              </a:rPr>
              <a:t>е</a:t>
            </a:r>
            <a:r>
              <a:rPr sz="2000" spc="-5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аспе</a:t>
            </a:r>
            <a:r>
              <a:rPr sz="2000" spc="15" dirty="0">
                <a:latin typeface="Arial"/>
                <a:cs typeface="Arial"/>
              </a:rPr>
              <a:t>к</a:t>
            </a:r>
            <a:r>
              <a:rPr sz="2000" spc="-1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ы</a:t>
            </a:r>
            <a:r>
              <a:rPr sz="2000" spc="-2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реал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за</a:t>
            </a:r>
            <a:r>
              <a:rPr sz="2000" spc="5" dirty="0">
                <a:latin typeface="Arial"/>
                <a:cs typeface="Arial"/>
              </a:rPr>
              <a:t>ц</a:t>
            </a:r>
            <a:r>
              <a:rPr sz="2000" spc="0" dirty="0">
                <a:latin typeface="Arial"/>
                <a:cs typeface="Arial"/>
              </a:rPr>
              <a:t>ии</a:t>
            </a:r>
            <a:r>
              <a:rPr sz="2000" spc="-5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ада</a:t>
            </a:r>
            <a:r>
              <a:rPr sz="2000" spc="-15" dirty="0">
                <a:latin typeface="Arial"/>
                <a:cs typeface="Arial"/>
              </a:rPr>
              <a:t>п</a:t>
            </a:r>
            <a:r>
              <a:rPr sz="2000" spc="-1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иро</a:t>
            </a:r>
            <a:r>
              <a:rPr sz="2000" spc="-3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ан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ой об</a:t>
            </a:r>
            <a:r>
              <a:rPr sz="2000" spc="5" dirty="0">
                <a:latin typeface="Arial"/>
                <a:cs typeface="Arial"/>
              </a:rPr>
              <a:t>р</a:t>
            </a:r>
            <a:r>
              <a:rPr sz="2000" spc="-25" dirty="0">
                <a:latin typeface="Arial"/>
                <a:cs typeface="Arial"/>
              </a:rPr>
              <a:t>а</a:t>
            </a:r>
            <a:r>
              <a:rPr sz="2000" spc="-20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ль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ой</a:t>
            </a:r>
            <a:r>
              <a:rPr sz="2000" spc="-70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рогр</a:t>
            </a:r>
            <a:r>
              <a:rPr sz="2000" spc="5" dirty="0">
                <a:latin typeface="Arial"/>
                <a:cs typeface="Arial"/>
              </a:rPr>
              <a:t>а</a:t>
            </a:r>
            <a:r>
              <a:rPr sz="2000" spc="0" dirty="0">
                <a:latin typeface="Arial"/>
                <a:cs typeface="Arial"/>
              </a:rPr>
              <a:t>ммы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вид</a:t>
            </a:r>
            <a:r>
              <a:rPr sz="2000" spc="-35" dirty="0">
                <a:latin typeface="Arial"/>
                <a:cs typeface="Arial"/>
              </a:rPr>
              <a:t>у</a:t>
            </a:r>
            <a:r>
              <a:rPr sz="2000" spc="0" dirty="0">
                <a:latin typeface="Arial"/>
                <a:cs typeface="Arial"/>
              </a:rPr>
              <a:t>ально</a:t>
            </a:r>
            <a:r>
              <a:rPr sz="2000" spc="-50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0" dirty="0">
                <a:latin typeface="Arial"/>
                <a:cs typeface="Arial"/>
              </a:rPr>
              <a:t>ч</a:t>
            </a:r>
            <a:r>
              <a:rPr sz="2000" spc="-2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бно</a:t>
            </a:r>
            <a:r>
              <a:rPr sz="2000" spc="-4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лана р</a:t>
            </a:r>
            <a:r>
              <a:rPr sz="2000" spc="-20" dirty="0">
                <a:latin typeface="Arial"/>
                <a:cs typeface="Arial"/>
              </a:rPr>
              <a:t>еб</a:t>
            </a:r>
            <a:r>
              <a:rPr sz="2000" spc="0" dirty="0">
                <a:latin typeface="Arial"/>
                <a:cs typeface="Arial"/>
              </a:rPr>
              <a:t>ен</a:t>
            </a:r>
            <a:r>
              <a:rPr sz="2000" spc="40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а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8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З</a:t>
            </a:r>
            <a:endParaRPr sz="2000">
              <a:latin typeface="Arial"/>
              <a:cs typeface="Arial"/>
            </a:endParaRPr>
          </a:p>
          <a:p>
            <a:pPr marL="561975">
              <a:lnSpc>
                <a:spcPct val="100000"/>
              </a:lnSpc>
            </a:pPr>
            <a:r>
              <a:rPr sz="2000" dirty="0">
                <a:latin typeface="Arial"/>
                <a:cs typeface="Arial"/>
              </a:rPr>
              <a:t>в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об</a:t>
            </a:r>
            <a:r>
              <a:rPr sz="2000" spc="5" dirty="0">
                <a:latin typeface="Arial"/>
                <a:cs typeface="Arial"/>
              </a:rPr>
              <a:t>р</a:t>
            </a:r>
            <a:r>
              <a:rPr sz="2000" spc="-25" dirty="0">
                <a:latin typeface="Arial"/>
                <a:cs typeface="Arial"/>
              </a:rPr>
              <a:t>а</a:t>
            </a:r>
            <a:r>
              <a:rPr sz="2000" spc="-20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ль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ой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ор</a:t>
            </a:r>
            <a:r>
              <a:rPr sz="2000" spc="-4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анизаци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,</a:t>
            </a:r>
            <a:r>
              <a:rPr sz="2000" spc="-6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реали</a:t>
            </a:r>
            <a:r>
              <a:rPr sz="2000" spc="-25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0" dirty="0">
                <a:latin typeface="Arial"/>
                <a:cs typeface="Arial"/>
              </a:rPr>
              <a:t>ю</a:t>
            </a:r>
            <a:r>
              <a:rPr sz="2000" spc="-30" dirty="0">
                <a:latin typeface="Arial"/>
                <a:cs typeface="Arial"/>
              </a:rPr>
              <a:t>щ</a:t>
            </a:r>
            <a:r>
              <a:rPr sz="2000" spc="0" dirty="0">
                <a:latin typeface="Arial"/>
                <a:cs typeface="Arial"/>
              </a:rPr>
              <a:t>ей</a:t>
            </a:r>
            <a:r>
              <a:rPr sz="2000" spc="-3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20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л</a:t>
            </a:r>
            <a:r>
              <a:rPr sz="2000" spc="-10" dirty="0">
                <a:latin typeface="Arial"/>
                <a:cs typeface="Arial"/>
              </a:rPr>
              <a:t>ю</a:t>
            </a:r>
            <a:r>
              <a:rPr sz="2000" spc="0" dirty="0">
                <a:latin typeface="Arial"/>
                <a:cs typeface="Arial"/>
              </a:rPr>
              <a:t>зивн</a:t>
            </a:r>
            <a:r>
              <a:rPr sz="2000" spc="-10" dirty="0">
                <a:latin typeface="Arial"/>
                <a:cs typeface="Arial"/>
              </a:rPr>
              <a:t>у</a:t>
            </a:r>
            <a:r>
              <a:rPr sz="2000" spc="0" dirty="0">
                <a:latin typeface="Arial"/>
                <a:cs typeface="Arial"/>
              </a:rPr>
              <a:t>ю</a:t>
            </a:r>
            <a:endParaRPr sz="2000">
              <a:latin typeface="Arial"/>
              <a:cs typeface="Arial"/>
            </a:endParaRPr>
          </a:p>
          <a:p>
            <a:pPr marL="561975">
              <a:lnSpc>
                <a:spcPct val="100000"/>
              </a:lnSpc>
            </a:pP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ра</a:t>
            </a:r>
            <a:r>
              <a:rPr sz="2000" spc="20" dirty="0">
                <a:latin typeface="Arial"/>
                <a:cs typeface="Arial"/>
              </a:rPr>
              <a:t>к</a:t>
            </a:r>
            <a:r>
              <a:rPr sz="2000" spc="-1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10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у</a:t>
            </a:r>
            <a:endParaRPr sz="2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07771"/>
            <a:ext cx="8037830" cy="3028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38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Адап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ац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я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обр</a:t>
            </a:r>
            <a:r>
              <a:rPr sz="2000" b="1" spc="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ельной</a:t>
            </a:r>
            <a:r>
              <a:rPr sz="2000" b="1" spc="-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програм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ы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3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2000" b="1" spc="-70" dirty="0">
                <a:solidFill>
                  <a:srgbClr val="000099"/>
                </a:solidFill>
                <a:latin typeface="Arial"/>
                <a:cs typeface="Arial"/>
              </a:rPr>
              <a:t>ю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ча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-5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20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ющ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endParaRPr sz="20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5940" y="512826"/>
            <a:ext cx="7569200" cy="40297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000" b="1" i="1" dirty="0">
                <a:solidFill>
                  <a:srgbClr val="000099"/>
                </a:solidFill>
                <a:latin typeface="Arial"/>
                <a:cs typeface="Arial"/>
              </a:rPr>
              <a:t>направ</a:t>
            </a:r>
            <a:r>
              <a:rPr sz="2000" b="1" i="1" spc="-3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ения</a:t>
            </a:r>
            <a:r>
              <a:rPr sz="2000" b="1" i="1" spc="-4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де</a:t>
            </a:r>
            <a:r>
              <a:rPr sz="2000" b="1" i="1" spc="-10" dirty="0">
                <a:solidFill>
                  <a:srgbClr val="000099"/>
                </a:solidFill>
                <a:latin typeface="Arial"/>
                <a:cs typeface="Arial"/>
              </a:rPr>
              <a:t>я</a:t>
            </a:r>
            <a:r>
              <a:rPr sz="2000" b="1" i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i="1" spc="2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льнос</a:t>
            </a:r>
            <a:r>
              <a:rPr sz="2000" b="1" i="1" spc="-1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i="1" spc="-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п</a:t>
            </a:r>
            <a:r>
              <a:rPr sz="2000" b="1" i="1" spc="2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да</a:t>
            </a:r>
            <a:r>
              <a:rPr sz="2000" b="1" i="1" spc="-55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i="1" spc="-3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i="1" spc="-3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(</a:t>
            </a:r>
            <a:r>
              <a:rPr sz="2000" b="1" i="1" spc="-4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оспи</a:t>
            </a:r>
            <a:r>
              <a:rPr sz="2000" b="1" i="1" spc="-1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i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i="1" spc="2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i="1" spc="0" dirty="0">
                <a:solidFill>
                  <a:srgbClr val="000099"/>
                </a:solidFill>
                <a:latin typeface="Arial"/>
                <a:cs typeface="Arial"/>
              </a:rPr>
              <a:t>ля):</a:t>
            </a:r>
            <a:endParaRPr sz="2000">
              <a:latin typeface="Arial"/>
              <a:cs typeface="Arial"/>
            </a:endParaRPr>
          </a:p>
          <a:p>
            <a:pPr marL="480059" indent="-457200">
              <a:lnSpc>
                <a:spcPct val="100000"/>
              </a:lnSpc>
              <a:spcBef>
                <a:spcPts val="1020"/>
              </a:spcBef>
              <a:buFont typeface="Arial"/>
              <a:buChar char="•"/>
              <a:tabLst>
                <a:tab pos="480059" algn="l"/>
              </a:tabLst>
            </a:pPr>
            <a:r>
              <a:rPr sz="240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ализ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 </a:t>
            </a:r>
            <a:r>
              <a:rPr sz="2400" spc="-10" dirty="0">
                <a:latin typeface="Arial"/>
                <a:cs typeface="Arial"/>
              </a:rPr>
              <a:t>«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упир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ие»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держания 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тной</a:t>
            </a:r>
            <a:endParaRPr sz="2400">
              <a:latin typeface="Arial"/>
              <a:cs typeface="Arial"/>
            </a:endParaRPr>
          </a:p>
          <a:p>
            <a:pPr marL="480059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о</a:t>
            </a:r>
            <a:r>
              <a:rPr sz="2400" spc="-11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ласти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на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дан</a:t>
            </a:r>
            <a:r>
              <a:rPr sz="2400" spc="-15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ом </a:t>
            </a:r>
            <a:r>
              <a:rPr sz="2400" spc="-50" dirty="0">
                <a:latin typeface="Arial"/>
                <a:cs typeface="Arial"/>
              </a:rPr>
              <a:t>э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уч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ни</a:t>
            </a:r>
            <a:r>
              <a:rPr sz="2400" spc="-15" dirty="0">
                <a:latin typeface="Arial"/>
                <a:cs typeface="Arial"/>
              </a:rPr>
              <a:t>я</a:t>
            </a:r>
            <a:r>
              <a:rPr sz="2400" spc="0" dirty="0">
                <a:latin typeface="Arial"/>
                <a:cs typeface="Arial"/>
              </a:rPr>
              <a:t>;</a:t>
            </a:r>
            <a:endParaRPr sz="2400">
              <a:latin typeface="Arial"/>
              <a:cs typeface="Arial"/>
            </a:endParaRPr>
          </a:p>
          <a:p>
            <a:pPr marL="480059" indent="-45720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480059" algn="l"/>
              </a:tabLst>
            </a:pPr>
            <a:r>
              <a:rPr sz="2400" dirty="0">
                <a:latin typeface="Arial"/>
                <a:cs typeface="Arial"/>
              </a:rPr>
              <a:t>Измене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ст</a:t>
            </a:r>
            <a:r>
              <a:rPr sz="2400" spc="-25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у</a:t>
            </a:r>
            <a:r>
              <a:rPr sz="2400" spc="25" dirty="0">
                <a:latin typeface="Arial"/>
                <a:cs typeface="Arial"/>
              </a:rPr>
              <a:t>кт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ры и</a:t>
            </a:r>
            <a:r>
              <a:rPr sz="2400" spc="-2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вр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мен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ых</a:t>
            </a:r>
            <a:r>
              <a:rPr sz="2400" spc="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рамок;</a:t>
            </a:r>
            <a:endParaRPr sz="2400">
              <a:latin typeface="Arial"/>
              <a:cs typeface="Arial"/>
            </a:endParaRPr>
          </a:p>
          <a:p>
            <a:pPr marL="480059" indent="-45720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480059" algn="l"/>
              </a:tabLst>
            </a:pPr>
            <a:r>
              <a:rPr sz="2400" dirty="0">
                <a:latin typeface="Arial"/>
                <a:cs typeface="Arial"/>
              </a:rPr>
              <a:t>Исп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ль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иных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5" dirty="0">
                <a:latin typeface="Arial"/>
                <a:cs typeface="Arial"/>
              </a:rPr>
              <a:t>ф</a:t>
            </a:r>
            <a:r>
              <a:rPr sz="2400" spc="0" dirty="0">
                <a:latin typeface="Arial"/>
                <a:cs typeface="Arial"/>
              </a:rPr>
              <a:t>орм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ор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изации</a:t>
            </a:r>
            <a:endParaRPr sz="2400">
              <a:latin typeface="Arial"/>
              <a:cs typeface="Arial"/>
            </a:endParaRPr>
          </a:p>
          <a:p>
            <a:pPr marL="480059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уч</a:t>
            </a:r>
            <a:r>
              <a:rPr sz="2400" spc="-3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бной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дея</a:t>
            </a:r>
            <a:r>
              <a:rPr sz="2400" spc="-3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сти;</a:t>
            </a:r>
            <a:endParaRPr sz="2400">
              <a:latin typeface="Arial"/>
              <a:cs typeface="Arial"/>
            </a:endParaRPr>
          </a:p>
          <a:p>
            <a:pPr marL="480059" marR="539115" indent="-45720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480059" algn="l"/>
              </a:tabLst>
            </a:pPr>
            <a:r>
              <a:rPr sz="2400" dirty="0">
                <a:latin typeface="Arial"/>
                <a:cs typeface="Arial"/>
              </a:rPr>
              <a:t>Исп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ль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иных</a:t>
            </a:r>
            <a:r>
              <a:rPr sz="2400" spc="-15" dirty="0">
                <a:latin typeface="Arial"/>
                <a:cs typeface="Arial"/>
              </a:rPr>
              <a:t> т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-15" dirty="0">
                <a:latin typeface="Arial"/>
                <a:cs typeface="Arial"/>
              </a:rPr>
              <a:t>х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2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огических 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иемов;</a:t>
            </a:r>
            <a:endParaRPr sz="2400">
              <a:latin typeface="Arial"/>
              <a:cs typeface="Arial"/>
            </a:endParaRPr>
          </a:p>
          <a:p>
            <a:pPr marL="480059" marR="809625" indent="-457200">
              <a:lnSpc>
                <a:spcPct val="100099"/>
              </a:lnSpc>
              <a:spcBef>
                <a:spcPts val="570"/>
              </a:spcBef>
              <a:buFont typeface="Arial"/>
              <a:buChar char="•"/>
              <a:tabLst>
                <a:tab pos="480059" algn="l"/>
              </a:tabLst>
            </a:pPr>
            <a:r>
              <a:rPr sz="2400" dirty="0">
                <a:latin typeface="Arial"/>
                <a:cs typeface="Arial"/>
              </a:rPr>
              <a:t>Исп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ль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иных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5" dirty="0">
                <a:latin typeface="Arial"/>
                <a:cs typeface="Arial"/>
              </a:rPr>
              <a:t>д</a:t>
            </a:r>
            <a:r>
              <a:rPr sz="2400" spc="0" dirty="0">
                <a:latin typeface="Arial"/>
                <a:cs typeface="Arial"/>
              </a:rPr>
              <a:t>ида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тических м</a:t>
            </a:r>
            <a:r>
              <a:rPr sz="2400" spc="-50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ериа</a:t>
            </a:r>
            <a:r>
              <a:rPr sz="2400" spc="20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ов.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39267"/>
            <a:ext cx="7693659" cy="2724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140"/>
              </a:lnSpc>
            </a:pPr>
            <a:r>
              <a:rPr sz="1800" b="1" i="1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i="1" spc="-1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800" b="1" i="1" spc="-5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800" b="1" i="1" spc="5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800" b="1" i="1" spc="-2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м </a:t>
            </a:r>
            <a:r>
              <a:rPr sz="1800" b="1" i="1" spc="5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i="1" spc="-10" dirty="0">
                <a:solidFill>
                  <a:srgbClr val="000099"/>
                </a:solidFill>
                <a:latin typeface="Arial"/>
                <a:cs typeface="Arial"/>
              </a:rPr>
              <a:t>я</a:t>
            </a:r>
            <a:r>
              <a:rPr sz="1800" b="1" i="1" spc="-3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800" b="1" i="1" spc="15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льности</a:t>
            </a:r>
            <a:r>
              <a:rPr sz="1800" b="1" i="1" spc="2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п</a:t>
            </a:r>
            <a:r>
              <a:rPr sz="1800" b="1" i="1" spc="2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да</a:t>
            </a:r>
            <a:r>
              <a:rPr sz="1800" b="1" i="1" spc="-55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800" b="1" i="1" spc="-25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а (</a:t>
            </a:r>
            <a:r>
              <a:rPr sz="1800" b="1" i="1" spc="-4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осп</a:t>
            </a:r>
            <a:r>
              <a:rPr sz="1800" b="1" i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800" b="1" i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i="1" spc="-3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800" b="1" i="1" spc="15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800" b="1" i="1" spc="-10" dirty="0">
                <a:solidFill>
                  <a:srgbClr val="000099"/>
                </a:solidFill>
                <a:latin typeface="Arial"/>
                <a:cs typeface="Arial"/>
              </a:rPr>
              <a:t>я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)</a:t>
            </a:r>
            <a:r>
              <a:rPr sz="1800" b="1" i="1" spc="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по</a:t>
            </a:r>
            <a:r>
              <a:rPr sz="1800" b="1" i="1" spc="-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ад</a:t>
            </a:r>
            <a:r>
              <a:rPr sz="1800" b="1" i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птации</a:t>
            </a:r>
            <a:endParaRPr sz="18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5940" y="513841"/>
            <a:ext cx="8060690" cy="38823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b="1" i="1" dirty="0">
                <a:solidFill>
                  <a:srgbClr val="000099"/>
                </a:solidFill>
                <a:latin typeface="Arial"/>
                <a:cs typeface="Arial"/>
              </a:rPr>
              <a:t>обр</a:t>
            </a:r>
            <a:r>
              <a:rPr sz="1800" b="1" i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i="1" spc="-2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800" b="1" i="1" spc="-2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800" b="1" i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i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800" b="1" i="1" spc="15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800" b="1" i="1" spc="-10" dirty="0">
                <a:solidFill>
                  <a:srgbClr val="000099"/>
                </a:solidFill>
                <a:latin typeface="Arial"/>
                <a:cs typeface="Arial"/>
              </a:rPr>
              <a:t>ь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ной</a:t>
            </a:r>
            <a:r>
              <a:rPr sz="1800" b="1" i="1" spc="-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програм</a:t>
            </a:r>
            <a:r>
              <a:rPr sz="1800" b="1" i="1" spc="-10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ы в</a:t>
            </a:r>
            <a:r>
              <a:rPr sz="1800" b="1" i="1" spc="-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рам</a:t>
            </a:r>
            <a:r>
              <a:rPr sz="1800" b="1" i="1" spc="1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1800" b="1" i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х</a:t>
            </a:r>
            <a:r>
              <a:rPr sz="1800" b="1" i="1" spc="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разработ</a:t>
            </a:r>
            <a:r>
              <a:rPr sz="1800" b="1" i="1" spc="-1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800" b="1" i="1" spc="-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i="1" spc="-9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i="1" spc="0" dirty="0">
                <a:solidFill>
                  <a:srgbClr val="000099"/>
                </a:solidFill>
                <a:latin typeface="Arial"/>
                <a:cs typeface="Arial"/>
              </a:rPr>
              <a:t>ОП:</a:t>
            </a:r>
            <a:endParaRPr sz="18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  <a:spcBef>
                <a:spcPts val="1250"/>
              </a:spcBef>
              <a:buFont typeface="Arial"/>
              <a:buAutoNum type="arabicPeriod"/>
              <a:tabLst>
                <a:tab pos="359410" algn="l"/>
              </a:tabLst>
            </a:pPr>
            <a:r>
              <a:rPr sz="2400" b="1" spc="0" dirty="0">
                <a:latin typeface="Arial"/>
                <a:cs typeface="Arial"/>
              </a:rPr>
              <a:t>Педа</a:t>
            </a:r>
            <a:r>
              <a:rPr sz="2400" b="1" spc="-45" dirty="0">
                <a:latin typeface="Arial"/>
                <a:cs typeface="Arial"/>
              </a:rPr>
              <a:t>г</a:t>
            </a:r>
            <a:r>
              <a:rPr sz="2400" b="1" spc="0" dirty="0">
                <a:latin typeface="Arial"/>
                <a:cs typeface="Arial"/>
              </a:rPr>
              <a:t>о</a:t>
            </a:r>
            <a:r>
              <a:rPr sz="2400" b="1" spc="-10" dirty="0">
                <a:latin typeface="Arial"/>
                <a:cs typeface="Arial"/>
              </a:rPr>
              <a:t>г</a:t>
            </a:r>
            <a:r>
              <a:rPr sz="2400" b="1" spc="0" dirty="0">
                <a:latin typeface="Arial"/>
                <a:cs typeface="Arial"/>
              </a:rPr>
              <a:t>ич</a:t>
            </a:r>
            <a:r>
              <a:rPr sz="2400" b="1" spc="-45" dirty="0">
                <a:latin typeface="Arial"/>
                <a:cs typeface="Arial"/>
              </a:rPr>
              <a:t>е</a:t>
            </a:r>
            <a:r>
              <a:rPr sz="2400" b="1" spc="0" dirty="0">
                <a:latin typeface="Arial"/>
                <a:cs typeface="Arial"/>
              </a:rPr>
              <a:t>ская</a:t>
            </a:r>
            <a:r>
              <a:rPr sz="2400" b="1" spc="25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диа</a:t>
            </a:r>
            <a:r>
              <a:rPr sz="2400" b="1" spc="-10" dirty="0">
                <a:latin typeface="Arial"/>
                <a:cs typeface="Arial"/>
              </a:rPr>
              <a:t>г</a:t>
            </a:r>
            <a:r>
              <a:rPr sz="2400" b="1" spc="0" dirty="0">
                <a:latin typeface="Arial"/>
                <a:cs typeface="Arial"/>
              </a:rPr>
              <a:t>н</a:t>
            </a:r>
            <a:r>
              <a:rPr sz="2400" b="1" spc="-40" dirty="0">
                <a:latin typeface="Arial"/>
                <a:cs typeface="Arial"/>
              </a:rPr>
              <a:t>о</a:t>
            </a:r>
            <a:r>
              <a:rPr sz="2400" b="1" spc="0" dirty="0">
                <a:latin typeface="Arial"/>
                <a:cs typeface="Arial"/>
              </a:rPr>
              <a:t>с</a:t>
            </a:r>
            <a:r>
              <a:rPr sz="2400" b="1" spc="-30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ика</a:t>
            </a:r>
            <a:endParaRPr sz="2400">
              <a:latin typeface="Arial"/>
              <a:cs typeface="Arial"/>
            </a:endParaRPr>
          </a:p>
          <a:p>
            <a:pPr marL="22860" marR="6350">
              <a:lnSpc>
                <a:spcPct val="100000"/>
              </a:lnSpc>
              <a:spcBef>
                <a:spcPts val="575"/>
              </a:spcBef>
              <a:buFont typeface="Arial"/>
              <a:buAutoNum type="arabicPeriod"/>
              <a:tabLst>
                <a:tab pos="359410" algn="l"/>
              </a:tabLst>
            </a:pPr>
            <a:r>
              <a:rPr sz="2400" b="1" spc="0" dirty="0">
                <a:latin typeface="Arial"/>
                <a:cs typeface="Arial"/>
              </a:rPr>
              <a:t>Опред</a:t>
            </a:r>
            <a:r>
              <a:rPr sz="2400" b="1" spc="-10" dirty="0">
                <a:latin typeface="Arial"/>
                <a:cs typeface="Arial"/>
              </a:rPr>
              <a:t>е</a:t>
            </a:r>
            <a:r>
              <a:rPr sz="2400" b="1" spc="-40" dirty="0">
                <a:latin typeface="Arial"/>
                <a:cs typeface="Arial"/>
              </a:rPr>
              <a:t>л</a:t>
            </a:r>
            <a:r>
              <a:rPr sz="2400" b="1" spc="0" dirty="0">
                <a:latin typeface="Arial"/>
                <a:cs typeface="Arial"/>
              </a:rPr>
              <a:t>ение</a:t>
            </a:r>
            <a:r>
              <a:rPr sz="2400" b="1" spc="-10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цели и</a:t>
            </a:r>
            <a:r>
              <a:rPr sz="2400" b="1" spc="-10" dirty="0">
                <a:latin typeface="Arial"/>
                <a:cs typeface="Arial"/>
              </a:rPr>
              <a:t> </a:t>
            </a:r>
            <a:r>
              <a:rPr sz="2400" b="1" spc="-45" dirty="0">
                <a:latin typeface="Arial"/>
                <a:cs typeface="Arial"/>
              </a:rPr>
              <a:t>з</a:t>
            </a:r>
            <a:r>
              <a:rPr sz="2400" b="1" spc="0" dirty="0">
                <a:latin typeface="Arial"/>
                <a:cs typeface="Arial"/>
              </a:rPr>
              <a:t>ад</a:t>
            </a:r>
            <a:r>
              <a:rPr sz="2400" b="1" spc="-70" dirty="0">
                <a:latin typeface="Arial"/>
                <a:cs typeface="Arial"/>
              </a:rPr>
              <a:t>а</a:t>
            </a:r>
            <a:r>
              <a:rPr sz="2400" b="1" spc="0" dirty="0">
                <a:latin typeface="Arial"/>
                <a:cs typeface="Arial"/>
              </a:rPr>
              <a:t>ч</a:t>
            </a:r>
            <a:r>
              <a:rPr sz="2400" b="1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мощи 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-2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у с О</a:t>
            </a:r>
            <a:r>
              <a:rPr sz="2400" spc="-9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З в ос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ии 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или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ино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уч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бно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 пр</a:t>
            </a:r>
            <a:r>
              <a:rPr sz="2400" spc="-6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 (</a:t>
            </a:r>
            <a:r>
              <a:rPr sz="2400" spc="-45" dirty="0">
                <a:latin typeface="Arial"/>
                <a:cs typeface="Arial"/>
              </a:rPr>
              <a:t>э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не о</a:t>
            </a:r>
            <a:r>
              <a:rPr sz="2400" spc="-5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яз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льно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5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лжны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быть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се пр</a:t>
            </a:r>
            <a:r>
              <a:rPr sz="2400" spc="-6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ты).</a:t>
            </a:r>
            <a:endParaRPr sz="2400">
              <a:latin typeface="Arial"/>
              <a:cs typeface="Arial"/>
            </a:endParaRPr>
          </a:p>
          <a:p>
            <a:pPr marL="22860" marR="506730">
              <a:lnSpc>
                <a:spcPct val="100000"/>
              </a:lnSpc>
              <a:spcBef>
                <a:spcPts val="575"/>
              </a:spcBef>
              <a:buFont typeface="Arial"/>
              <a:buAutoNum type="arabicPeriod"/>
              <a:tabLst>
                <a:tab pos="359410" algn="l"/>
              </a:tabLst>
            </a:pPr>
            <a:r>
              <a:rPr sz="2400" b="1" spc="0" dirty="0">
                <a:latin typeface="Arial"/>
                <a:cs typeface="Arial"/>
              </a:rPr>
              <a:t>Анализ</a:t>
            </a:r>
            <a:r>
              <a:rPr sz="2400" b="1" spc="-10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обр</a:t>
            </a:r>
            <a:r>
              <a:rPr sz="2400" b="1" spc="15" dirty="0">
                <a:latin typeface="Arial"/>
                <a:cs typeface="Arial"/>
              </a:rPr>
              <a:t>а</a:t>
            </a:r>
            <a:r>
              <a:rPr sz="2400" b="1" spc="-65" dirty="0">
                <a:latin typeface="Arial"/>
                <a:cs typeface="Arial"/>
              </a:rPr>
              <a:t>з</a:t>
            </a:r>
            <a:r>
              <a:rPr sz="2400" b="1" spc="0" dirty="0">
                <a:latin typeface="Arial"/>
                <a:cs typeface="Arial"/>
              </a:rPr>
              <a:t>о</a:t>
            </a:r>
            <a:r>
              <a:rPr sz="2400" b="1" spc="-40" dirty="0">
                <a:latin typeface="Arial"/>
                <a:cs typeface="Arial"/>
              </a:rPr>
              <a:t>в</a:t>
            </a:r>
            <a:r>
              <a:rPr sz="2400" b="1" spc="0" dirty="0">
                <a:latin typeface="Arial"/>
                <a:cs typeface="Arial"/>
              </a:rPr>
              <a:t>а</a:t>
            </a:r>
            <a:r>
              <a:rPr sz="2400" b="1" spc="-30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ельной</a:t>
            </a:r>
            <a:r>
              <a:rPr sz="2400" b="1" spc="35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про</a:t>
            </a:r>
            <a:r>
              <a:rPr sz="2400" b="1" spc="-10" dirty="0">
                <a:latin typeface="Arial"/>
                <a:cs typeface="Arial"/>
              </a:rPr>
              <a:t>г</a:t>
            </a:r>
            <a:r>
              <a:rPr sz="2400" b="1" spc="0" dirty="0">
                <a:latin typeface="Arial"/>
                <a:cs typeface="Arial"/>
              </a:rPr>
              <a:t>раммы</a:t>
            </a:r>
            <a:r>
              <a:rPr sz="2400" b="1" spc="-10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по предм</a:t>
            </a:r>
            <a:r>
              <a:rPr sz="2400" b="1" spc="-45" dirty="0">
                <a:latin typeface="Arial"/>
                <a:cs typeface="Arial"/>
              </a:rPr>
              <a:t>е</a:t>
            </a:r>
            <a:r>
              <a:rPr sz="2400" b="1" spc="30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у</a:t>
            </a:r>
            <a:r>
              <a:rPr sz="2400" b="1" spc="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(пр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тной 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-10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ласти) с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ц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лью </a:t>
            </a:r>
            <a:r>
              <a:rPr sz="2400" spc="-1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ыд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ления н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иб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лее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ажны</a:t>
            </a:r>
            <a:r>
              <a:rPr sz="2400" spc="-15" dirty="0">
                <a:latin typeface="Arial"/>
                <a:cs typeface="Arial"/>
              </a:rPr>
              <a:t>х</a:t>
            </a:r>
            <a:r>
              <a:rPr sz="2400" spc="0" dirty="0">
                <a:latin typeface="Arial"/>
                <a:cs typeface="Arial"/>
              </a:rPr>
              <a:t>, су</a:t>
            </a:r>
            <a:r>
              <a:rPr sz="2400" spc="-25" dirty="0">
                <a:latin typeface="Arial"/>
                <a:cs typeface="Arial"/>
              </a:rPr>
              <a:t>щ</a:t>
            </a:r>
            <a:r>
              <a:rPr sz="2400" spc="0" dirty="0">
                <a:latin typeface="Arial"/>
                <a:cs typeface="Arial"/>
              </a:rPr>
              <a:t>ест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ных дида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тических 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диниц,</a:t>
            </a:r>
            <a:r>
              <a:rPr sz="2400" spc="-4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уни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ерс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льных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уч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бных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5" dirty="0">
                <a:latin typeface="Arial"/>
                <a:cs typeface="Arial"/>
              </a:rPr>
              <a:t>д</a:t>
            </a:r>
            <a:r>
              <a:rPr sz="2400" spc="0" dirty="0">
                <a:latin typeface="Arial"/>
                <a:cs typeface="Arial"/>
              </a:rPr>
              <a:t>ействий, о</a:t>
            </a:r>
            <a:r>
              <a:rPr sz="2400" spc="-5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яз</a:t>
            </a:r>
            <a:r>
              <a:rPr sz="2400" spc="-60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льных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для </a:t>
            </a:r>
            <a:r>
              <a:rPr sz="2400" spc="-1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ния р</a:t>
            </a:r>
            <a:r>
              <a:rPr sz="2400" spc="-35" dirty="0">
                <a:latin typeface="Arial"/>
                <a:cs typeface="Arial"/>
              </a:rPr>
              <a:t>е</a:t>
            </a:r>
            <a:r>
              <a:rPr sz="2400" spc="-2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ом с О</a:t>
            </a:r>
            <a:r>
              <a:rPr sz="2400" spc="-9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З.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46303" y="947039"/>
            <a:ext cx="7924800" cy="37414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4769">
              <a:lnSpc>
                <a:spcPct val="100000"/>
              </a:lnSpc>
              <a:buFont typeface="Arial"/>
              <a:buAutoNum type="arabicPeriod" startAt="4"/>
              <a:tabLst>
                <a:tab pos="349250" algn="l"/>
              </a:tabLst>
            </a:pPr>
            <a:r>
              <a:rPr sz="2400" spc="0" dirty="0">
                <a:latin typeface="Arial"/>
                <a:cs typeface="Arial"/>
              </a:rPr>
              <a:t>Кале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дарн</a:t>
            </a:r>
            <a:r>
              <a:rPr sz="2400" spc="-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-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ем</a:t>
            </a:r>
            <a:r>
              <a:rPr sz="2400" spc="-5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тичес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ое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пла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иро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по обр</a:t>
            </a:r>
            <a:r>
              <a:rPr sz="2400" spc="-3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льным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1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ластям,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выд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ление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аждой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еме дида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тических</a:t>
            </a:r>
            <a:r>
              <a:rPr sz="2400" spc="-45" dirty="0">
                <a:latin typeface="Arial"/>
                <a:cs typeface="Arial"/>
              </a:rPr>
              <a:t> 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диниц,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ц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левых орие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тиро</a:t>
            </a:r>
            <a:r>
              <a:rPr sz="2400" spc="-1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,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т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ст</a:t>
            </a:r>
            <a:r>
              <a:rPr sz="2400" spc="-5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ующих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-3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ой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или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иной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ории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(«о</a:t>
            </a:r>
            <a:r>
              <a:rPr sz="2400" spc="-4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яза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, д</a:t>
            </a:r>
            <a:r>
              <a:rPr sz="2400" spc="-5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лжен,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м</a:t>
            </a:r>
            <a:r>
              <a:rPr sz="2400" spc="-2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ж</a:t>
            </a:r>
            <a:r>
              <a:rPr sz="2400" spc="-8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т»),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ос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6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ление</a:t>
            </a:r>
            <a:r>
              <a:rPr sz="2400" spc="20" dirty="0">
                <a:latin typeface="Arial"/>
                <a:cs typeface="Arial"/>
              </a:rPr>
              <a:t> с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держания 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ой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или ин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й</a:t>
            </a:r>
            <a:r>
              <a:rPr sz="2400" spc="-20" dirty="0">
                <a:latin typeface="Arial"/>
                <a:cs typeface="Arial"/>
              </a:rPr>
              <a:t> т</a:t>
            </a:r>
            <a:r>
              <a:rPr sz="2400" spc="0" dirty="0">
                <a:latin typeface="Arial"/>
                <a:cs typeface="Arial"/>
              </a:rPr>
              <a:t>емы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 пр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гр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ммами уч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ждений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VIII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вида, выд</a:t>
            </a:r>
            <a:r>
              <a:rPr sz="2400" spc="-8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ление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об</a:t>
            </a:r>
            <a:r>
              <a:rPr sz="2400" spc="-20" dirty="0">
                <a:latin typeface="Arial"/>
                <a:cs typeface="Arial"/>
              </a:rPr>
              <a:t>щ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о.</a:t>
            </a:r>
            <a:endParaRPr sz="2400">
              <a:latin typeface="Arial"/>
              <a:cs typeface="Arial"/>
            </a:endParaRPr>
          </a:p>
          <a:p>
            <a:pPr marL="12700" marR="6350">
              <a:lnSpc>
                <a:spcPct val="100000"/>
              </a:lnSpc>
              <a:spcBef>
                <a:spcPts val="575"/>
              </a:spcBef>
              <a:buFont typeface="Arial"/>
              <a:buAutoNum type="arabicPeriod" startAt="4"/>
              <a:tabLst>
                <a:tab pos="349250" algn="l"/>
              </a:tabLst>
            </a:pPr>
            <a:r>
              <a:rPr sz="2400" spc="0" dirty="0">
                <a:latin typeface="Arial"/>
                <a:cs typeface="Arial"/>
              </a:rPr>
              <a:t>Пос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ов</a:t>
            </a:r>
            <a:r>
              <a:rPr sz="2400" spc="4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ц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 зад</a:t>
            </a:r>
            <a:r>
              <a:rPr sz="2400" spc="-5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ч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ро</a:t>
            </a:r>
            <a:r>
              <a:rPr sz="2400" spc="4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 по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ой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или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иной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еме в</a:t>
            </a:r>
            <a:r>
              <a:rPr sz="2400" spc="-25" dirty="0">
                <a:latin typeface="Arial"/>
                <a:cs typeface="Arial"/>
              </a:rPr>
              <a:t> </a:t>
            </a:r>
            <a:r>
              <a:rPr sz="2400" spc="15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т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ствии с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дп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ла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мым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в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ем ос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ния 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ом с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8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З да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й </a:t>
            </a:r>
            <a:r>
              <a:rPr sz="2400" spc="-1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емы.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46303" y="947039"/>
            <a:ext cx="8019415" cy="33756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84835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С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держание </a:t>
            </a:r>
            <a:r>
              <a:rPr sz="2400" b="1" i="1" spc="0" dirty="0">
                <a:latin typeface="Arial"/>
                <a:cs typeface="Arial"/>
              </a:rPr>
              <a:t>Адаптир</a:t>
            </a:r>
            <a:r>
              <a:rPr sz="2400" b="1" i="1" spc="-10" dirty="0">
                <a:latin typeface="Arial"/>
                <a:cs typeface="Arial"/>
              </a:rPr>
              <a:t>о</a:t>
            </a:r>
            <a:r>
              <a:rPr sz="2400" b="1" i="1" spc="-35" dirty="0">
                <a:latin typeface="Arial"/>
                <a:cs typeface="Arial"/>
              </a:rPr>
              <a:t>в</a:t>
            </a:r>
            <a:r>
              <a:rPr sz="2400" b="1" i="1" spc="0" dirty="0">
                <a:latin typeface="Arial"/>
                <a:cs typeface="Arial"/>
              </a:rPr>
              <a:t>анной обра</a:t>
            </a:r>
            <a:r>
              <a:rPr sz="2400" b="1" i="1" spc="-40" dirty="0">
                <a:latin typeface="Arial"/>
                <a:cs typeface="Arial"/>
              </a:rPr>
              <a:t>з</a:t>
            </a:r>
            <a:r>
              <a:rPr sz="2400" b="1" i="1" spc="0" dirty="0">
                <a:latin typeface="Arial"/>
                <a:cs typeface="Arial"/>
              </a:rPr>
              <a:t>о</a:t>
            </a:r>
            <a:r>
              <a:rPr sz="2400" b="1" i="1" spc="-40" dirty="0">
                <a:latin typeface="Arial"/>
                <a:cs typeface="Arial"/>
              </a:rPr>
              <a:t>в</a:t>
            </a:r>
            <a:r>
              <a:rPr sz="2400" b="1" i="1" spc="0" dirty="0">
                <a:latin typeface="Arial"/>
                <a:cs typeface="Arial"/>
              </a:rPr>
              <a:t>а</a:t>
            </a:r>
            <a:r>
              <a:rPr sz="2400" b="1" i="1" spc="-40" dirty="0">
                <a:latin typeface="Arial"/>
                <a:cs typeface="Arial"/>
              </a:rPr>
              <a:t>т</a:t>
            </a:r>
            <a:r>
              <a:rPr sz="2400" b="1" i="1" spc="15" dirty="0">
                <a:latin typeface="Arial"/>
                <a:cs typeface="Arial"/>
              </a:rPr>
              <a:t>е</a:t>
            </a:r>
            <a:r>
              <a:rPr sz="2400" b="1" i="1" spc="0" dirty="0">
                <a:latin typeface="Arial"/>
                <a:cs typeface="Arial"/>
              </a:rPr>
              <a:t>льной п</a:t>
            </a:r>
            <a:r>
              <a:rPr sz="2400" b="1" i="1" spc="-10" dirty="0">
                <a:latin typeface="Arial"/>
                <a:cs typeface="Arial"/>
              </a:rPr>
              <a:t>р</a:t>
            </a:r>
            <a:r>
              <a:rPr sz="2400" b="1" i="1" spc="0" dirty="0">
                <a:latin typeface="Arial"/>
                <a:cs typeface="Arial"/>
              </a:rPr>
              <a:t>огр</a:t>
            </a:r>
            <a:r>
              <a:rPr sz="2400" b="1" i="1" spc="-10" dirty="0">
                <a:latin typeface="Arial"/>
                <a:cs typeface="Arial"/>
              </a:rPr>
              <a:t>а</a:t>
            </a:r>
            <a:r>
              <a:rPr sz="2400" b="1" i="1" spc="0" dirty="0">
                <a:latin typeface="Arial"/>
                <a:cs typeface="Arial"/>
              </a:rPr>
              <a:t>ммы</a:t>
            </a:r>
            <a:r>
              <a:rPr sz="2400" b="1" i="1" spc="-3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для </a:t>
            </a:r>
            <a:r>
              <a:rPr sz="2400" spc="-15" dirty="0">
                <a:latin typeface="Arial"/>
                <a:cs typeface="Arial"/>
              </a:rPr>
              <a:t>о</a:t>
            </a:r>
            <a:r>
              <a:rPr sz="2400" spc="-5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уч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ю</a:t>
            </a:r>
            <a:r>
              <a:rPr sz="2400" spc="-25" dirty="0">
                <a:latin typeface="Arial"/>
                <a:cs typeface="Arial"/>
              </a:rPr>
              <a:t>щ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ося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 О</a:t>
            </a:r>
            <a:r>
              <a:rPr sz="2400" spc="-9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З </a:t>
            </a:r>
            <a:r>
              <a:rPr sz="2400" spc="-15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е я</a:t>
            </a:r>
            <a:r>
              <a:rPr sz="2400" spc="-7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ля</a:t>
            </a:r>
            <a:r>
              <a:rPr sz="2400" spc="-95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ся ис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л</a:t>
            </a:r>
            <a:r>
              <a:rPr sz="2400" spc="-45" dirty="0">
                <a:latin typeface="Arial"/>
                <a:cs typeface="Arial"/>
              </a:rPr>
              <a:t>ю</a:t>
            </a:r>
            <a:r>
              <a:rPr sz="2400" spc="0" dirty="0">
                <a:latin typeface="Arial"/>
                <a:cs typeface="Arial"/>
              </a:rPr>
              <a:t>чи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льным</a:t>
            </a:r>
            <a:r>
              <a:rPr sz="2400" spc="-4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 и</a:t>
            </a:r>
            <a:r>
              <a:rPr sz="2400" spc="-25" dirty="0">
                <a:latin typeface="Arial"/>
                <a:cs typeface="Arial"/>
              </a:rPr>
              <a:t>з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лиро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ным 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т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ос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ов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ых п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25" dirty="0">
                <a:latin typeface="Arial"/>
                <a:cs typeface="Arial"/>
              </a:rPr>
              <a:t>л</a:t>
            </a:r>
            <a:r>
              <a:rPr sz="2400" spc="-3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жений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b="1" i="1" spc="0" dirty="0">
                <a:latin typeface="Arial"/>
                <a:cs typeface="Arial"/>
              </a:rPr>
              <a:t>Основной</a:t>
            </a:r>
            <a:r>
              <a:rPr sz="2400" b="1" i="1" spc="-25" dirty="0">
                <a:latin typeface="Arial"/>
                <a:cs typeface="Arial"/>
              </a:rPr>
              <a:t> </a:t>
            </a:r>
            <a:r>
              <a:rPr sz="2400" b="1" i="1" spc="0" dirty="0">
                <a:latin typeface="Arial"/>
                <a:cs typeface="Arial"/>
              </a:rPr>
              <a:t>об</a:t>
            </a:r>
            <a:r>
              <a:rPr sz="2400" b="1" i="1" spc="-60" dirty="0">
                <a:latin typeface="Arial"/>
                <a:cs typeface="Arial"/>
              </a:rPr>
              <a:t>щ</a:t>
            </a:r>
            <a:r>
              <a:rPr sz="2400" b="1" i="1" spc="15" dirty="0">
                <a:latin typeface="Arial"/>
                <a:cs typeface="Arial"/>
              </a:rPr>
              <a:t>е</a:t>
            </a:r>
            <a:r>
              <a:rPr sz="2400" b="1" i="1" spc="0" dirty="0">
                <a:latin typeface="Arial"/>
                <a:cs typeface="Arial"/>
              </a:rPr>
              <a:t>обра</a:t>
            </a:r>
            <a:r>
              <a:rPr sz="2400" b="1" i="1" spc="-45" dirty="0">
                <a:latin typeface="Arial"/>
                <a:cs typeface="Arial"/>
              </a:rPr>
              <a:t>з</a:t>
            </a:r>
            <a:r>
              <a:rPr sz="2400" b="1" i="1" spc="0" dirty="0">
                <a:latin typeface="Arial"/>
                <a:cs typeface="Arial"/>
              </a:rPr>
              <a:t>о</a:t>
            </a:r>
            <a:r>
              <a:rPr sz="2400" b="1" i="1" spc="-40" dirty="0">
                <a:latin typeface="Arial"/>
                <a:cs typeface="Arial"/>
              </a:rPr>
              <a:t>в</a:t>
            </a:r>
            <a:r>
              <a:rPr sz="2400" b="1" i="1" spc="0" dirty="0">
                <a:latin typeface="Arial"/>
                <a:cs typeface="Arial"/>
              </a:rPr>
              <a:t>а</a:t>
            </a:r>
            <a:r>
              <a:rPr sz="2400" b="1" i="1" spc="-40" dirty="0">
                <a:latin typeface="Arial"/>
                <a:cs typeface="Arial"/>
              </a:rPr>
              <a:t>т</a:t>
            </a:r>
            <a:r>
              <a:rPr sz="2400" b="1" i="1" spc="15" dirty="0">
                <a:latin typeface="Arial"/>
                <a:cs typeface="Arial"/>
              </a:rPr>
              <a:t>е</a:t>
            </a:r>
            <a:r>
              <a:rPr sz="2400" b="1" i="1" spc="0" dirty="0">
                <a:latin typeface="Arial"/>
                <a:cs typeface="Arial"/>
              </a:rPr>
              <a:t>льной прог</a:t>
            </a:r>
            <a:r>
              <a:rPr sz="2400" b="1" i="1" spc="-10" dirty="0">
                <a:latin typeface="Arial"/>
                <a:cs typeface="Arial"/>
              </a:rPr>
              <a:t>р</a:t>
            </a:r>
            <a:r>
              <a:rPr sz="2400" b="1" i="1" spc="0" dirty="0">
                <a:latin typeface="Arial"/>
                <a:cs typeface="Arial"/>
              </a:rPr>
              <a:t>аммы</a:t>
            </a:r>
            <a:r>
              <a:rPr sz="2400" spc="0" dirty="0">
                <a:latin typeface="Arial"/>
                <a:cs typeface="Arial"/>
              </a:rPr>
              <a:t>,</a:t>
            </a:r>
            <a:r>
              <a:rPr sz="2400" spc="-4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ре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ли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емой в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-1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ой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или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иной обр</a:t>
            </a:r>
            <a:r>
              <a:rPr sz="2400" spc="-3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й 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изации.</a:t>
            </a:r>
            <a:endParaRPr sz="2400">
              <a:latin typeface="Arial"/>
              <a:cs typeface="Arial"/>
            </a:endParaRPr>
          </a:p>
          <a:p>
            <a:pPr marL="12700" marR="6350">
              <a:lnSpc>
                <a:spcPct val="100000"/>
              </a:lnSpc>
              <a:spcBef>
                <a:spcPts val="575"/>
              </a:spcBef>
            </a:pPr>
            <a:r>
              <a:rPr sz="2400" dirty="0">
                <a:latin typeface="Arial"/>
                <a:cs typeface="Arial"/>
              </a:rPr>
              <a:t>Коррекцио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я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ос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6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ляющая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ОП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5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лжна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т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ст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ть </a:t>
            </a:r>
            <a:r>
              <a:rPr sz="2400" b="1" i="1" spc="0" dirty="0">
                <a:latin typeface="Arial"/>
                <a:cs typeface="Arial"/>
              </a:rPr>
              <a:t>Программе</a:t>
            </a:r>
            <a:r>
              <a:rPr sz="2400" b="1" i="1" spc="-15" dirty="0">
                <a:latin typeface="Arial"/>
                <a:cs typeface="Arial"/>
              </a:rPr>
              <a:t> </a:t>
            </a:r>
            <a:r>
              <a:rPr sz="2400" b="1" i="1" spc="0" dirty="0">
                <a:latin typeface="Arial"/>
                <a:cs typeface="Arial"/>
              </a:rPr>
              <a:t>к</a:t>
            </a:r>
            <a:r>
              <a:rPr sz="2400" b="1" i="1" spc="-10" dirty="0">
                <a:latin typeface="Arial"/>
                <a:cs typeface="Arial"/>
              </a:rPr>
              <a:t>о</a:t>
            </a:r>
            <a:r>
              <a:rPr sz="2400" b="1" i="1" spc="0" dirty="0">
                <a:latin typeface="Arial"/>
                <a:cs typeface="Arial"/>
              </a:rPr>
              <a:t>рр</a:t>
            </a:r>
            <a:r>
              <a:rPr sz="2400" b="1" i="1" spc="-10" dirty="0">
                <a:latin typeface="Arial"/>
                <a:cs typeface="Arial"/>
              </a:rPr>
              <a:t>е</a:t>
            </a:r>
            <a:r>
              <a:rPr sz="2400" b="1" i="1" spc="0" dirty="0">
                <a:latin typeface="Arial"/>
                <a:cs typeface="Arial"/>
              </a:rPr>
              <a:t>к</a:t>
            </a:r>
            <a:r>
              <a:rPr sz="2400" b="1" i="1" spc="-10" dirty="0">
                <a:latin typeface="Arial"/>
                <a:cs typeface="Arial"/>
              </a:rPr>
              <a:t>ц</a:t>
            </a:r>
            <a:r>
              <a:rPr sz="2400" b="1" i="1" spc="0" dirty="0">
                <a:latin typeface="Arial"/>
                <a:cs typeface="Arial"/>
              </a:rPr>
              <a:t>ионной</a:t>
            </a:r>
            <a:r>
              <a:rPr sz="2400" b="1" i="1" spc="-25" dirty="0">
                <a:latin typeface="Arial"/>
                <a:cs typeface="Arial"/>
              </a:rPr>
              <a:t> </a:t>
            </a:r>
            <a:r>
              <a:rPr sz="2400" b="1" i="1" spc="0" dirty="0">
                <a:latin typeface="Arial"/>
                <a:cs typeface="Arial"/>
              </a:rPr>
              <a:t>работ</a:t>
            </a:r>
            <a:r>
              <a:rPr sz="2400" b="1" i="1" spc="5" dirty="0">
                <a:latin typeface="Arial"/>
                <a:cs typeface="Arial"/>
              </a:rPr>
              <a:t>ы</a:t>
            </a:r>
            <a:r>
              <a:rPr sz="2400" spc="0" dirty="0">
                <a:latin typeface="Arial"/>
                <a:cs typeface="Arial"/>
              </a:rPr>
              <a:t>, р</a:t>
            </a:r>
            <a:r>
              <a:rPr sz="2400" spc="-3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зра</a:t>
            </a:r>
            <a:r>
              <a:rPr sz="2400" spc="-60" dirty="0">
                <a:latin typeface="Arial"/>
                <a:cs typeface="Arial"/>
              </a:rPr>
              <a:t>б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ты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мой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 рам</a:t>
            </a:r>
            <a:r>
              <a:rPr sz="2400" spc="4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ах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ООП.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48640" y="426338"/>
            <a:ext cx="7266432" cy="0"/>
          </a:xfrm>
          <a:custGeom>
            <a:avLst/>
            <a:gdLst/>
            <a:ahLst/>
            <a:cxnLst/>
            <a:rect l="l" t="t" r="r" b="b"/>
            <a:pathLst>
              <a:path w="7266432">
                <a:moveTo>
                  <a:pt x="0" y="0"/>
                </a:moveTo>
                <a:lnTo>
                  <a:pt x="7266432" y="0"/>
                </a:lnTo>
              </a:path>
            </a:pathLst>
          </a:custGeom>
          <a:ln w="19557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548640" y="731138"/>
            <a:ext cx="7716011" cy="0"/>
          </a:xfrm>
          <a:custGeom>
            <a:avLst/>
            <a:gdLst/>
            <a:ahLst/>
            <a:cxnLst/>
            <a:rect l="l" t="t" r="r" b="b"/>
            <a:pathLst>
              <a:path w="7716011">
                <a:moveTo>
                  <a:pt x="0" y="0"/>
                </a:moveTo>
                <a:lnTo>
                  <a:pt x="7716011" y="0"/>
                </a:lnTo>
              </a:path>
            </a:pathLst>
          </a:custGeom>
          <a:ln w="19557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535940" y="135890"/>
            <a:ext cx="7741920" cy="104013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350">
              <a:lnSpc>
                <a:spcPct val="100000"/>
              </a:lnSpc>
            </a:pPr>
            <a:r>
              <a:rPr sz="200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Примерная</a:t>
            </a:r>
            <a:r>
              <a:rPr sz="20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ада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ро</a:t>
            </a:r>
            <a:r>
              <a:rPr sz="20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анная</a:t>
            </a:r>
            <a:r>
              <a:rPr sz="20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новная</a:t>
            </a:r>
            <a:r>
              <a:rPr sz="20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20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ео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20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20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20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20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2000" spc="-7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рогр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мма</a:t>
            </a:r>
            <a:r>
              <a:rPr sz="20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20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чально</a:t>
            </a:r>
            <a:r>
              <a:rPr sz="2000" spc="-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2000" spc="-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20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20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 обр</a:t>
            </a:r>
            <a:r>
              <a:rPr sz="20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20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ания</a:t>
            </a:r>
            <a:r>
              <a:rPr sz="2000" spc="-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20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20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20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аю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20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ся</a:t>
            </a:r>
            <a:endParaRPr sz="2000">
              <a:latin typeface="Arial"/>
              <a:cs typeface="Arial"/>
            </a:endParaRPr>
          </a:p>
          <a:p>
            <a:pPr marL="132715">
              <a:lnSpc>
                <a:spcPct val="100000"/>
              </a:lnSpc>
              <a:spcBef>
                <a:spcPts val="905"/>
              </a:spcBef>
            </a:pP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добрена</a:t>
            </a:r>
            <a:r>
              <a:rPr sz="2000" b="1" spc="-3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решени</a:t>
            </a:r>
            <a:r>
              <a:rPr sz="2000" b="1" spc="-25" dirty="0">
                <a:latin typeface="Arial"/>
                <a:cs typeface="Arial"/>
              </a:rPr>
              <a:t>е</a:t>
            </a:r>
            <a:r>
              <a:rPr sz="2000" b="1" spc="0" dirty="0">
                <a:latin typeface="Arial"/>
                <a:cs typeface="Arial"/>
              </a:rPr>
              <a:t>м</a:t>
            </a:r>
            <a:r>
              <a:rPr sz="2000" b="1" spc="-50" dirty="0">
                <a:latin typeface="Arial"/>
                <a:cs typeface="Arial"/>
              </a:rPr>
              <a:t> о</a:t>
            </a:r>
            <a:r>
              <a:rPr sz="2000" b="1" spc="0" dirty="0">
                <a:latin typeface="Arial"/>
                <a:cs typeface="Arial"/>
              </a:rPr>
              <a:t>т</a:t>
            </a:r>
            <a:r>
              <a:rPr sz="2000" b="1" spc="-2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22 дек</a:t>
            </a:r>
            <a:r>
              <a:rPr sz="2000" b="1" spc="5" dirty="0">
                <a:latin typeface="Arial"/>
                <a:cs typeface="Arial"/>
              </a:rPr>
              <a:t>а</a:t>
            </a:r>
            <a:r>
              <a:rPr sz="2000" b="1" spc="0" dirty="0">
                <a:latin typeface="Arial"/>
                <a:cs typeface="Arial"/>
              </a:rPr>
              <a:t>б</a:t>
            </a:r>
            <a:r>
              <a:rPr sz="2000" b="1" spc="-30" dirty="0">
                <a:latin typeface="Arial"/>
                <a:cs typeface="Arial"/>
              </a:rPr>
              <a:t>р</a:t>
            </a:r>
            <a:r>
              <a:rPr sz="2000" b="1" spc="0" dirty="0">
                <a:latin typeface="Arial"/>
                <a:cs typeface="Arial"/>
              </a:rPr>
              <a:t>я</a:t>
            </a:r>
            <a:r>
              <a:rPr sz="2000" b="1" spc="-35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201</a:t>
            </a:r>
            <a:r>
              <a:rPr sz="2000" b="1" spc="5" dirty="0">
                <a:latin typeface="Arial"/>
                <a:cs typeface="Arial"/>
              </a:rPr>
              <a:t>5</a:t>
            </a:r>
            <a:r>
              <a:rPr sz="2000" b="1" spc="0" dirty="0">
                <a:latin typeface="Arial"/>
                <a:cs typeface="Arial"/>
              </a:rPr>
              <a:t>.</a:t>
            </a:r>
            <a:r>
              <a:rPr sz="2000" b="1" spc="-25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Пр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-60" dirty="0">
                <a:latin typeface="Arial"/>
                <a:cs typeface="Arial"/>
              </a:rPr>
              <a:t>т</a:t>
            </a:r>
            <a:r>
              <a:rPr sz="2000" b="1" spc="0" dirty="0">
                <a:latin typeface="Arial"/>
                <a:cs typeface="Arial"/>
              </a:rPr>
              <a:t>о</a:t>
            </a:r>
            <a:r>
              <a:rPr sz="2000" b="1" spc="-20" dirty="0">
                <a:latin typeface="Arial"/>
                <a:cs typeface="Arial"/>
              </a:rPr>
              <a:t>к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л</a:t>
            </a:r>
            <a:r>
              <a:rPr sz="2000" b="1" spc="5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№4/15</a:t>
            </a:r>
            <a:endParaRPr sz="200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/>
        </p:nvGraphicFramePr>
        <p:xfrm>
          <a:off x="453250" y="1254442"/>
          <a:ext cx="7967673" cy="43434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440129"/>
                <a:gridCol w="1658620"/>
                <a:gridCol w="1514474"/>
                <a:gridCol w="1628774"/>
                <a:gridCol w="1725676"/>
              </a:tblGrid>
              <a:tr h="358775">
                <a:tc>
                  <a:txBody>
                    <a:bodyPr/>
                    <a:lstStyle/>
                    <a:p>
                      <a:endParaRPr sz="20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1.1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1.2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1.3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1.4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876808">
                <a:tc>
                  <a:txBody>
                    <a:bodyPr/>
                    <a:lstStyle/>
                    <a:p>
                      <a:pPr marL="146050">
                        <a:lnSpc>
                          <a:spcPct val="100000"/>
                        </a:lnSpc>
                      </a:pPr>
                      <a:r>
                        <a:rPr sz="1400" spc="-5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ок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освоения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4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spc="-3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да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90220">
                        <a:lnSpc>
                          <a:spcPct val="100000"/>
                        </a:lnSpc>
                      </a:pPr>
                      <a:r>
                        <a:rPr sz="1400" spc="-5" dirty="0">
                          <a:latin typeface="Calibri"/>
                          <a:cs typeface="Calibri"/>
                        </a:rPr>
                        <a:t>5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-6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лет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6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лет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9525" algn="ctr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6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лет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52880">
                <a:tc>
                  <a:txBody>
                    <a:bodyPr/>
                    <a:lstStyle/>
                    <a:p>
                      <a:pPr marL="89535" marR="92710" algn="ctr">
                        <a:lnSpc>
                          <a:spcPts val="151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по</a:t>
                      </a:r>
                      <a:r>
                        <a:rPr sz="1400" b="1" spc="-3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b="1" spc="-3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b="1" spc="-1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анию и</a:t>
                      </a:r>
                      <a:r>
                        <a:rPr sz="1400" b="1" spc="-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b="1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овым </a:t>
                      </a:r>
                      <a:r>
                        <a:rPr sz="1400" b="1" spc="-1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ости</a:t>
                      </a:r>
                      <a:r>
                        <a:rPr sz="1400" b="1" spc="-3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ени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я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м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соо</a:t>
                      </a:r>
                      <a:r>
                        <a:rPr sz="1400" b="1" spc="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носи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marL="635" algn="ctr">
                        <a:lnSpc>
                          <a:spcPct val="100000"/>
                        </a:lnSpc>
                        <a:spcBef>
                          <a:spcPts val="840"/>
                        </a:spcBef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нормой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соо</a:t>
                      </a:r>
                      <a:r>
                        <a:rPr sz="1400" b="1" spc="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носи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marL="0" algn="ctr">
                        <a:lnSpc>
                          <a:spcPct val="100000"/>
                        </a:lnSpc>
                        <a:spcBef>
                          <a:spcPts val="840"/>
                        </a:spcBef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нормой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Не</a:t>
                      </a:r>
                      <a:r>
                        <a:rPr sz="1400" b="1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соо</a:t>
                      </a:r>
                      <a:r>
                        <a:rPr sz="1400" b="1" spc="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носи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marL="311785" marR="266065" indent="0" algn="ctr">
                        <a:lnSpc>
                          <a:spcPct val="90100"/>
                        </a:lnSpc>
                        <a:spcBef>
                          <a:spcPts val="1005"/>
                        </a:spcBef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7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лу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х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ез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опу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в. на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уш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ний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14629" marR="196215" algn="ctr">
                        <a:lnSpc>
                          <a:spcPct val="901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Не</a:t>
                      </a:r>
                      <a:r>
                        <a:rPr sz="1400" b="1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соо</a:t>
                      </a:r>
                      <a:r>
                        <a:rPr sz="1400" b="1" spc="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носи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ся</a:t>
                      </a:r>
                      <a:r>
                        <a:rPr sz="1400" b="1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с </a:t>
                      </a:r>
                      <a:r>
                        <a:rPr sz="1400" spc="-7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лу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х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 б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з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опу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в. на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уш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ний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654962">
                <a:tc>
                  <a:txBody>
                    <a:bodyPr/>
                    <a:lstStyle/>
                    <a:p>
                      <a:pPr marR="2540" algn="ctr">
                        <a:lnSpc>
                          <a:spcPct val="100000"/>
                        </a:lnSpc>
                      </a:pPr>
                      <a:r>
                        <a:rPr sz="1400" spc="-2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ль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58750" marR="153670" indent="2540" algn="ctr">
                        <a:lnSpc>
                          <a:spcPts val="1510"/>
                        </a:lnSpc>
                      </a:pPr>
                      <a:r>
                        <a:rPr sz="1400" spc="-50" dirty="0">
                          <a:latin typeface="Calibri"/>
                          <a:cs typeface="Calibri"/>
                        </a:rPr>
                        <a:t>у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в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летвор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ние особых об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ова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ль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ых п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нос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36854" marR="228600" indent="-1270" algn="ctr">
                        <a:lnSpc>
                          <a:spcPct val="9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в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льшей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еп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ни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ие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 о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уча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ю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щи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х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 жи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ой 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омп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нц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07340" marR="298450" indent="71120">
                        <a:lnSpc>
                          <a:spcPts val="151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Жи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ая 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омпе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енц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56235" marR="338455" indent="-635" algn="ctr">
                        <a:lnSpc>
                          <a:spcPts val="151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Жи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ая 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омпе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енц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marL="9525" algn="ctr">
                        <a:lnSpc>
                          <a:spcPct val="100000"/>
                        </a:lnSpc>
                        <a:spcBef>
                          <a:spcPts val="815"/>
                        </a:spcBef>
                      </a:pPr>
                      <a:r>
                        <a:rPr sz="1400" spc="-10" dirty="0">
                          <a:latin typeface="Calibri"/>
                          <a:cs typeface="Calibri"/>
                        </a:rPr>
                        <a:t>(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ИП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)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,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48640" y="502919"/>
            <a:ext cx="8022335" cy="0"/>
          </a:xfrm>
          <a:custGeom>
            <a:avLst/>
            <a:gdLst/>
            <a:ahLst/>
            <a:cxnLst/>
            <a:rect l="l" t="t" r="r" b="b"/>
            <a:pathLst>
              <a:path w="8022335">
                <a:moveTo>
                  <a:pt x="0" y="0"/>
                </a:moveTo>
                <a:lnTo>
                  <a:pt x="8022335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548640" y="746759"/>
            <a:ext cx="6717792" cy="0"/>
          </a:xfrm>
          <a:custGeom>
            <a:avLst/>
            <a:gdLst/>
            <a:ahLst/>
            <a:cxnLst/>
            <a:rect l="l" t="t" r="r" b="b"/>
            <a:pathLst>
              <a:path w="6717792">
                <a:moveTo>
                  <a:pt x="0" y="0"/>
                </a:moveTo>
                <a:lnTo>
                  <a:pt x="6717792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535940" y="270764"/>
            <a:ext cx="8045450" cy="9055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При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ерная</a:t>
            </a:r>
            <a:r>
              <a:rPr sz="16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адаптиро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ан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ов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еобр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600" spc="-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програ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чаль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endParaRPr sz="16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слабос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ыша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600" spc="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дноо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ших</a:t>
            </a:r>
            <a:r>
              <a:rPr sz="1600" spc="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аю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ся</a:t>
            </a:r>
            <a:endParaRPr sz="1600">
              <a:latin typeface="Arial"/>
              <a:cs typeface="Arial"/>
            </a:endParaRPr>
          </a:p>
          <a:p>
            <a:pPr marL="132715">
              <a:lnSpc>
                <a:spcPct val="100000"/>
              </a:lnSpc>
              <a:spcBef>
                <a:spcPts val="800"/>
              </a:spcBef>
            </a:pP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добрена</a:t>
            </a:r>
            <a:r>
              <a:rPr sz="2000" b="1" spc="-3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решени</a:t>
            </a:r>
            <a:r>
              <a:rPr sz="2000" b="1" spc="-25" dirty="0">
                <a:latin typeface="Arial"/>
                <a:cs typeface="Arial"/>
              </a:rPr>
              <a:t>е</a:t>
            </a:r>
            <a:r>
              <a:rPr sz="2000" b="1" spc="0" dirty="0">
                <a:latin typeface="Arial"/>
                <a:cs typeface="Arial"/>
              </a:rPr>
              <a:t>м</a:t>
            </a:r>
            <a:r>
              <a:rPr sz="2000" b="1" spc="-50" dirty="0">
                <a:latin typeface="Arial"/>
                <a:cs typeface="Arial"/>
              </a:rPr>
              <a:t> о</a:t>
            </a:r>
            <a:r>
              <a:rPr sz="2000" b="1" spc="0" dirty="0">
                <a:latin typeface="Arial"/>
                <a:cs typeface="Arial"/>
              </a:rPr>
              <a:t>т</a:t>
            </a:r>
            <a:r>
              <a:rPr sz="2000" b="1" spc="-2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22.12.2015</a:t>
            </a:r>
            <a:r>
              <a:rPr sz="2000" b="1" spc="-40" dirty="0">
                <a:latin typeface="Arial"/>
                <a:cs typeface="Arial"/>
              </a:rPr>
              <a:t> </a:t>
            </a:r>
            <a:r>
              <a:rPr sz="2000" b="1" spc="-204" dirty="0">
                <a:latin typeface="Arial"/>
                <a:cs typeface="Arial"/>
              </a:rPr>
              <a:t>г</a:t>
            </a:r>
            <a:r>
              <a:rPr sz="2000" b="1" spc="0" dirty="0">
                <a:latin typeface="Arial"/>
                <a:cs typeface="Arial"/>
              </a:rPr>
              <a:t>.</a:t>
            </a:r>
            <a:r>
              <a:rPr sz="2000" b="1" spc="-1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Пр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-60" dirty="0">
                <a:latin typeface="Arial"/>
                <a:cs typeface="Arial"/>
              </a:rPr>
              <a:t>т</a:t>
            </a:r>
            <a:r>
              <a:rPr sz="2000" b="1" spc="0" dirty="0">
                <a:latin typeface="Arial"/>
                <a:cs typeface="Arial"/>
              </a:rPr>
              <a:t>о</a:t>
            </a:r>
            <a:r>
              <a:rPr sz="2000" b="1" spc="-20" dirty="0">
                <a:latin typeface="Arial"/>
                <a:cs typeface="Arial"/>
              </a:rPr>
              <a:t>к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л</a:t>
            </a:r>
            <a:r>
              <a:rPr sz="2000" b="1" spc="5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№4/15</a:t>
            </a:r>
            <a:endParaRPr sz="200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/>
        </p:nvGraphicFramePr>
        <p:xfrm>
          <a:off x="525259" y="1254442"/>
          <a:ext cx="8064957" cy="460853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136724"/>
                <a:gridCol w="1904746"/>
                <a:gridCol w="1975231"/>
                <a:gridCol w="2048256"/>
              </a:tblGrid>
              <a:tr h="381381">
                <a:tc>
                  <a:txBody>
                    <a:bodyPr/>
                    <a:lstStyle/>
                    <a:p>
                      <a:endParaRPr sz="20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2.1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2.2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2.3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46683">
                <a:tc>
                  <a:txBody>
                    <a:bodyPr/>
                    <a:lstStyle/>
                    <a:p>
                      <a:pPr marL="257810">
                        <a:lnSpc>
                          <a:spcPct val="100000"/>
                        </a:lnSpc>
                      </a:pPr>
                      <a:r>
                        <a:rPr sz="2000" dirty="0">
                          <a:latin typeface="Calibri"/>
                          <a:cs typeface="Calibri"/>
                        </a:rPr>
                        <a:t>Срок</a:t>
                      </a:r>
                      <a:r>
                        <a:rPr sz="2000" spc="-4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освоен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я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4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-5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02260" marR="295910" algn="ctr">
                        <a:lnSpc>
                          <a:spcPts val="1939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1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о</a:t>
                      </a:r>
                      <a:r>
                        <a:rPr sz="1800" spc="-8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ление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4 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-5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0" algn="ctr">
                        <a:lnSpc>
                          <a:spcPts val="181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2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о</a:t>
                      </a:r>
                      <a:r>
                        <a:rPr sz="1800" spc="-8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ление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5-6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635" algn="ctr">
                        <a:lnSpc>
                          <a:spcPts val="2055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лет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2625">
                        <a:lnSpc>
                          <a:spcPct val="100000"/>
                        </a:lnSpc>
                      </a:pPr>
                      <a:r>
                        <a:rPr sz="1800" spc="-5" dirty="0">
                          <a:latin typeface="Calibri"/>
                          <a:cs typeface="Calibri"/>
                        </a:rPr>
                        <a:t>5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-6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46682">
                <a:tc>
                  <a:txBody>
                    <a:bodyPr/>
                    <a:lstStyle/>
                    <a:p>
                      <a:pPr marL="173990" marR="176530" indent="0" algn="ctr">
                        <a:lnSpc>
                          <a:spcPts val="1939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по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-4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ю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и 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овым 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ям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1270" algn="ctr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 нормой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635" algn="ctr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 нормой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7150"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10160" algn="ctr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 нормой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33790">
                <a:tc>
                  <a:txBody>
                    <a:bodyPr/>
                    <a:lstStyle/>
                    <a:p>
                      <a:pPr marR="1270" algn="ctr">
                        <a:lnSpc>
                          <a:spcPct val="100000"/>
                        </a:lnSpc>
                      </a:pPr>
                      <a:r>
                        <a:rPr sz="2400" spc="-3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2400" spc="-3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ль</a:t>
                      </a:r>
                      <a:endParaRPr sz="2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 marR="170815">
                        <a:lnSpc>
                          <a:spcPct val="90000"/>
                        </a:lnSpc>
                      </a:pP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мати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ч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ес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ая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пециальная и п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30" dirty="0">
                          <a:latin typeface="Calibri"/>
                          <a:cs typeface="Calibri"/>
                        </a:rPr>
                        <a:t>х</a:t>
                      </a:r>
                      <a:r>
                        <a:rPr sz="1800" spc="-4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ло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о- п</a:t>
                      </a:r>
                      <a:r>
                        <a:rPr sz="1800" spc="-3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оги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ч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ес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ая п</a:t>
                      </a:r>
                      <a:r>
                        <a:rPr sz="1800" spc="-5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3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5095" marR="117475" indent="-1270" algn="ctr">
                        <a:lnSpc>
                          <a:spcPct val="9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в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800" spc="-4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ь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шей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епени р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витие у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уча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ю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щ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х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я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не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й 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ет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енции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9535" marR="75565" algn="ctr">
                        <a:lnSpc>
                          <a:spcPct val="9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в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800" spc="-4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ь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шей</a:t>
                      </a:r>
                      <a:r>
                        <a:rPr sz="1800" spc="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епени развитие</a:t>
                      </a:r>
                      <a:r>
                        <a:rPr sz="1800" spc="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у о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уча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ю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щ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х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я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не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й 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ет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енции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39267"/>
            <a:ext cx="7783830" cy="2851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Прим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рн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 ада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тир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анная</a:t>
            </a:r>
            <a:r>
              <a:rPr sz="18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осн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8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8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бр</a:t>
            </a:r>
            <a:r>
              <a:rPr sz="18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800" spc="-6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ьная</a:t>
            </a:r>
            <a:r>
              <a:rPr sz="1800" spc="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ог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ма</a:t>
            </a:r>
            <a:endParaRPr sz="18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548640" y="500633"/>
            <a:ext cx="7758683" cy="0"/>
          </a:xfrm>
          <a:custGeom>
            <a:avLst/>
            <a:gdLst/>
            <a:ahLst/>
            <a:cxnLst/>
            <a:rect l="l" t="t" r="r" b="b"/>
            <a:pathLst>
              <a:path w="7758683">
                <a:moveTo>
                  <a:pt x="0" y="0"/>
                </a:moveTo>
                <a:lnTo>
                  <a:pt x="7758683" y="0"/>
                </a:lnTo>
              </a:path>
            </a:pathLst>
          </a:custGeom>
          <a:ln w="18033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548640" y="774954"/>
            <a:ext cx="5820156" cy="0"/>
          </a:xfrm>
          <a:custGeom>
            <a:avLst/>
            <a:gdLst/>
            <a:ahLst/>
            <a:cxnLst/>
            <a:rect l="l" t="t" r="r" b="b"/>
            <a:pathLst>
              <a:path w="5820156">
                <a:moveTo>
                  <a:pt x="0" y="0"/>
                </a:moveTo>
                <a:lnTo>
                  <a:pt x="5820156" y="0"/>
                </a:lnTo>
              </a:path>
            </a:pathLst>
          </a:custGeom>
          <a:ln w="18033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5" name="object 5"/>
          <p:cNvSpPr txBox="1"/>
          <p:nvPr/>
        </p:nvSpPr>
        <p:spPr>
          <a:xfrm>
            <a:off x="535940" y="513841"/>
            <a:ext cx="6846570" cy="6623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8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льно</a:t>
            </a:r>
            <a:r>
              <a:rPr sz="18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8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8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ния</a:t>
            </a:r>
            <a:r>
              <a:rPr sz="1800" spc="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сле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ых 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18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ющи</a:t>
            </a:r>
            <a:r>
              <a:rPr sz="18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ся</a:t>
            </a:r>
            <a:endParaRPr sz="1800">
              <a:latin typeface="Arial"/>
              <a:cs typeface="Arial"/>
            </a:endParaRPr>
          </a:p>
          <a:p>
            <a:pPr marL="132715">
              <a:lnSpc>
                <a:spcPct val="100000"/>
              </a:lnSpc>
              <a:spcBef>
                <a:spcPts val="570"/>
              </a:spcBef>
            </a:pP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добрена</a:t>
            </a:r>
            <a:r>
              <a:rPr sz="2000" b="1" spc="-3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решени</a:t>
            </a:r>
            <a:r>
              <a:rPr sz="2000" b="1" spc="-25" dirty="0">
                <a:latin typeface="Arial"/>
                <a:cs typeface="Arial"/>
              </a:rPr>
              <a:t>е</a:t>
            </a:r>
            <a:r>
              <a:rPr sz="2000" b="1" spc="0" dirty="0">
                <a:latin typeface="Arial"/>
                <a:cs typeface="Arial"/>
              </a:rPr>
              <a:t>м</a:t>
            </a:r>
            <a:r>
              <a:rPr sz="2000" b="1" spc="-50" dirty="0">
                <a:latin typeface="Arial"/>
                <a:cs typeface="Arial"/>
              </a:rPr>
              <a:t> о</a:t>
            </a:r>
            <a:r>
              <a:rPr sz="2000" b="1" spc="0" dirty="0">
                <a:latin typeface="Arial"/>
                <a:cs typeface="Arial"/>
              </a:rPr>
              <a:t>т</a:t>
            </a:r>
            <a:r>
              <a:rPr sz="2000" b="1" spc="-2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22.12.2015</a:t>
            </a:r>
            <a:r>
              <a:rPr sz="2000" b="1" spc="-40" dirty="0">
                <a:latin typeface="Arial"/>
                <a:cs typeface="Arial"/>
              </a:rPr>
              <a:t> </a:t>
            </a:r>
            <a:r>
              <a:rPr sz="2000" b="1" spc="-204" dirty="0">
                <a:latin typeface="Arial"/>
                <a:cs typeface="Arial"/>
              </a:rPr>
              <a:t>г</a:t>
            </a:r>
            <a:r>
              <a:rPr sz="2000" b="1" spc="0" dirty="0">
                <a:latin typeface="Arial"/>
                <a:cs typeface="Arial"/>
              </a:rPr>
              <a:t>.</a:t>
            </a:r>
            <a:r>
              <a:rPr sz="2000" b="1" spc="-1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Пр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-60" dirty="0">
                <a:latin typeface="Arial"/>
                <a:cs typeface="Arial"/>
              </a:rPr>
              <a:t>т</a:t>
            </a:r>
            <a:r>
              <a:rPr sz="2000" b="1" spc="0" dirty="0">
                <a:latin typeface="Arial"/>
                <a:cs typeface="Arial"/>
              </a:rPr>
              <a:t>о</a:t>
            </a:r>
            <a:r>
              <a:rPr sz="2000" b="1" spc="-20" dirty="0">
                <a:latin typeface="Arial"/>
                <a:cs typeface="Arial"/>
              </a:rPr>
              <a:t>к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л</a:t>
            </a:r>
            <a:r>
              <a:rPr sz="2000" b="1" spc="5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№</a:t>
            </a:r>
            <a:r>
              <a:rPr sz="2000" b="1" spc="1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4/15</a:t>
            </a:r>
            <a:endParaRPr sz="2000">
              <a:latin typeface="Arial"/>
              <a:cs typeface="Arial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525259" y="1254442"/>
          <a:ext cx="8208973" cy="4536527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12138"/>
                <a:gridCol w="1680464"/>
                <a:gridCol w="1560321"/>
                <a:gridCol w="1678177"/>
                <a:gridCol w="1777873"/>
              </a:tblGrid>
              <a:tr h="374777">
                <a:tc>
                  <a:txBody>
                    <a:bodyPr/>
                    <a:lstStyle/>
                    <a:p>
                      <a:endParaRPr sz="20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3.1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3.2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3.3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3.4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15669">
                <a:tc>
                  <a:txBody>
                    <a:bodyPr/>
                    <a:lstStyle/>
                    <a:p>
                      <a:pPr marR="635" algn="ctr">
                        <a:lnSpc>
                          <a:spcPts val="2280"/>
                        </a:lnSpc>
                      </a:pPr>
                      <a:r>
                        <a:rPr sz="2000" dirty="0">
                          <a:latin typeface="Calibri"/>
                          <a:cs typeface="Calibri"/>
                        </a:rPr>
                        <a:t>Срок</a:t>
                      </a:r>
                      <a:endParaRPr sz="2000">
                        <a:latin typeface="Calibri"/>
                        <a:cs typeface="Calibri"/>
                      </a:endParaRPr>
                    </a:p>
                    <a:p>
                      <a:pPr marR="0" algn="ctr">
                        <a:lnSpc>
                          <a:spcPts val="2280"/>
                        </a:lnSpc>
                      </a:pPr>
                      <a:r>
                        <a:rPr sz="2000" dirty="0">
                          <a:latin typeface="Calibri"/>
                          <a:cs typeface="Calibri"/>
                        </a:rPr>
                        <a:t>освое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ия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38784">
                        <a:lnSpc>
                          <a:spcPct val="100000"/>
                        </a:lnSpc>
                      </a:pPr>
                      <a:r>
                        <a:rPr sz="2400" dirty="0">
                          <a:latin typeface="Calibri"/>
                          <a:cs typeface="Calibri"/>
                        </a:rPr>
                        <a:t>4</a:t>
                      </a:r>
                      <a:r>
                        <a:rPr sz="2400" spc="-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400" spc="-3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2400" spc="-8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да</a:t>
                      </a:r>
                      <a:endParaRPr sz="2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51484">
                        <a:lnSpc>
                          <a:spcPct val="100000"/>
                        </a:lnSpc>
                      </a:pPr>
                      <a:r>
                        <a:rPr sz="2400" dirty="0">
                          <a:latin typeface="Calibri"/>
                          <a:cs typeface="Calibri"/>
                        </a:rPr>
                        <a:t>5</a:t>
                      </a:r>
                      <a:r>
                        <a:rPr sz="2400" spc="-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2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т</a:t>
                      </a:r>
                      <a:endParaRPr sz="2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09905">
                        <a:lnSpc>
                          <a:spcPct val="100000"/>
                        </a:lnSpc>
                      </a:pPr>
                      <a:r>
                        <a:rPr sz="2400" dirty="0">
                          <a:latin typeface="Calibri"/>
                          <a:cs typeface="Calibri"/>
                        </a:rPr>
                        <a:t>5</a:t>
                      </a:r>
                      <a:r>
                        <a:rPr sz="2400" spc="-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2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т</a:t>
                      </a:r>
                      <a:endParaRPr sz="2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60070">
                        <a:lnSpc>
                          <a:spcPct val="100000"/>
                        </a:lnSpc>
                      </a:pPr>
                      <a:r>
                        <a:rPr sz="2400" dirty="0">
                          <a:latin typeface="Calibri"/>
                          <a:cs typeface="Calibri"/>
                        </a:rPr>
                        <a:t>5</a:t>
                      </a:r>
                      <a:r>
                        <a:rPr sz="2400" spc="-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2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т</a:t>
                      </a:r>
                      <a:endParaRPr sz="2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517523">
                <a:tc>
                  <a:txBody>
                    <a:bodyPr/>
                    <a:lstStyle/>
                    <a:p>
                      <a:pPr marL="125730" marR="128905" indent="0" algn="ctr">
                        <a:lnSpc>
                          <a:spcPct val="901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по</a:t>
                      </a:r>
                      <a:r>
                        <a:rPr sz="1400" b="1" spc="-3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b="1" spc="-3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b="1" spc="-1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анию и</a:t>
                      </a:r>
                      <a:r>
                        <a:rPr sz="1400" b="1" spc="-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b="1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b="1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ов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ы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м </a:t>
                      </a:r>
                      <a:r>
                        <a:rPr sz="1400" b="1" spc="-1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ости</a:t>
                      </a:r>
                      <a:r>
                        <a:rPr sz="1400" b="1" spc="-3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ени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я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м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соо</a:t>
                      </a:r>
                      <a:r>
                        <a:rPr sz="1400" b="1" spc="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носи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marL="0" algn="ctr">
                        <a:lnSpc>
                          <a:spcPct val="100000"/>
                        </a:lnSpc>
                        <a:spcBef>
                          <a:spcPts val="840"/>
                        </a:spcBef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мой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соо</a:t>
                      </a:r>
                      <a:r>
                        <a:rPr sz="1400" b="1" spc="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носи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840"/>
                        </a:spcBef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мой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Не</a:t>
                      </a:r>
                      <a:r>
                        <a:rPr sz="1400" b="1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соо</a:t>
                      </a:r>
                      <a:r>
                        <a:rPr sz="1400" b="1" spc="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носи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marL="258445" marR="211454" algn="ctr">
                        <a:lnSpc>
                          <a:spcPts val="1510"/>
                        </a:lnSpc>
                        <a:spcBef>
                          <a:spcPts val="1035"/>
                        </a:spcBef>
                      </a:pP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лепыми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з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опу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тв. на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уш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ний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93980" marR="77470" indent="-635" algn="ctr">
                        <a:lnSpc>
                          <a:spcPct val="901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Не</a:t>
                      </a:r>
                      <a:r>
                        <a:rPr sz="1400" b="1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соо</a:t>
                      </a:r>
                      <a:r>
                        <a:rPr sz="1400" b="1" spc="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носи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ся</a:t>
                      </a:r>
                      <a:r>
                        <a:rPr sz="1400" b="1" spc="-3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лепы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з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опу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тв.</a:t>
                      </a:r>
                      <a:r>
                        <a:rPr sz="1400" spc="-4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на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уш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ний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728558">
                <a:tc>
                  <a:txBody>
                    <a:bodyPr/>
                    <a:lstStyle/>
                    <a:p>
                      <a:pPr marR="3175" algn="ctr">
                        <a:lnSpc>
                          <a:spcPct val="100000"/>
                        </a:lnSpc>
                      </a:pPr>
                      <a:r>
                        <a:rPr sz="1400" spc="-2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ль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0815" marR="163830" indent="0" algn="ctr">
                        <a:lnSpc>
                          <a:spcPts val="1510"/>
                        </a:lnSpc>
                      </a:pPr>
                      <a:r>
                        <a:rPr sz="1400" spc="-50" dirty="0">
                          <a:latin typeface="Calibri"/>
                          <a:cs typeface="Calibri"/>
                        </a:rPr>
                        <a:t>у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в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летвор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ние особых об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ова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ль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ых п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08585" marR="102235" indent="0" algn="ctr">
                        <a:lnSpc>
                          <a:spcPct val="9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в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льшей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еп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ни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ие у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уча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ю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щи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х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 жи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ой 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омпе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енц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31470" marR="323215" indent="71120">
                        <a:lnSpc>
                          <a:spcPts val="151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Жи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ая 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омпе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енц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2270" marR="365125" indent="-635" algn="ctr">
                        <a:lnSpc>
                          <a:spcPts val="151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Жи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ая 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омпе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енц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marL="8890" algn="ctr">
                        <a:lnSpc>
                          <a:spcPct val="100000"/>
                        </a:lnSpc>
                        <a:spcBef>
                          <a:spcPts val="815"/>
                        </a:spcBef>
                      </a:pPr>
                      <a:r>
                        <a:rPr sz="1400" spc="-10" dirty="0">
                          <a:latin typeface="Calibri"/>
                          <a:cs typeface="Calibri"/>
                        </a:rPr>
                        <a:t>(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ИП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)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,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39267"/>
            <a:ext cx="7783830" cy="2851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Прим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рн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 ада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тир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анная</a:t>
            </a:r>
            <a:r>
              <a:rPr sz="18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осн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8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8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бр</a:t>
            </a:r>
            <a:r>
              <a:rPr sz="18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800" spc="-6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ьная</a:t>
            </a:r>
            <a:r>
              <a:rPr sz="1800" spc="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ог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ма</a:t>
            </a:r>
            <a:endParaRPr sz="18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548640" y="500633"/>
            <a:ext cx="7758683" cy="0"/>
          </a:xfrm>
          <a:custGeom>
            <a:avLst/>
            <a:gdLst/>
            <a:ahLst/>
            <a:cxnLst/>
            <a:rect l="l" t="t" r="r" b="b"/>
            <a:pathLst>
              <a:path w="7758683">
                <a:moveTo>
                  <a:pt x="0" y="0"/>
                </a:moveTo>
                <a:lnTo>
                  <a:pt x="7758683" y="0"/>
                </a:lnTo>
              </a:path>
            </a:pathLst>
          </a:custGeom>
          <a:ln w="18033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548640" y="774954"/>
            <a:ext cx="7063740" cy="0"/>
          </a:xfrm>
          <a:custGeom>
            <a:avLst/>
            <a:gdLst/>
            <a:ahLst/>
            <a:cxnLst/>
            <a:rect l="l" t="t" r="r" b="b"/>
            <a:pathLst>
              <a:path w="7063740">
                <a:moveTo>
                  <a:pt x="0" y="0"/>
                </a:moveTo>
                <a:lnTo>
                  <a:pt x="7063740" y="0"/>
                </a:lnTo>
              </a:path>
            </a:pathLst>
          </a:custGeom>
          <a:ln w="18033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5" name="object 5"/>
          <p:cNvSpPr txBox="1"/>
          <p:nvPr/>
        </p:nvSpPr>
        <p:spPr>
          <a:xfrm>
            <a:off x="535940" y="513841"/>
            <a:ext cx="7520940" cy="7493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8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льно</a:t>
            </a:r>
            <a:r>
              <a:rPr sz="18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8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8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ния</a:t>
            </a:r>
            <a:r>
              <a:rPr sz="1800" spc="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д</a:t>
            </a:r>
            <a:r>
              <a:rPr sz="18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r>
              <a:rPr sz="18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слаб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ви</a:t>
            </a:r>
            <a:r>
              <a:rPr sz="18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д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r>
              <a:rPr sz="18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их</a:t>
            </a:r>
            <a:r>
              <a:rPr sz="18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18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ющи</a:t>
            </a:r>
            <a:r>
              <a:rPr sz="18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ся</a:t>
            </a:r>
            <a:endParaRPr sz="1800">
              <a:latin typeface="Arial"/>
              <a:cs typeface="Arial"/>
            </a:endParaRPr>
          </a:p>
          <a:p>
            <a:pPr marL="132715">
              <a:lnSpc>
                <a:spcPct val="100000"/>
              </a:lnSpc>
              <a:spcBef>
                <a:spcPts val="1255"/>
              </a:spcBef>
            </a:pP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добрена</a:t>
            </a:r>
            <a:r>
              <a:rPr sz="2000" b="1" spc="-3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решени</a:t>
            </a:r>
            <a:r>
              <a:rPr sz="2000" b="1" spc="-25" dirty="0">
                <a:latin typeface="Arial"/>
                <a:cs typeface="Arial"/>
              </a:rPr>
              <a:t>е</a:t>
            </a:r>
            <a:r>
              <a:rPr sz="2000" b="1" spc="0" dirty="0">
                <a:latin typeface="Arial"/>
                <a:cs typeface="Arial"/>
              </a:rPr>
              <a:t>м</a:t>
            </a:r>
            <a:r>
              <a:rPr sz="2000" b="1" spc="-50" dirty="0">
                <a:latin typeface="Arial"/>
                <a:cs typeface="Arial"/>
              </a:rPr>
              <a:t> о</a:t>
            </a:r>
            <a:r>
              <a:rPr sz="2000" b="1" spc="0" dirty="0">
                <a:latin typeface="Arial"/>
                <a:cs typeface="Arial"/>
              </a:rPr>
              <a:t>т</a:t>
            </a:r>
            <a:r>
              <a:rPr sz="2000" b="1" spc="-2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22 дек</a:t>
            </a:r>
            <a:r>
              <a:rPr sz="2000" b="1" spc="5" dirty="0">
                <a:latin typeface="Arial"/>
                <a:cs typeface="Arial"/>
              </a:rPr>
              <a:t>а</a:t>
            </a:r>
            <a:r>
              <a:rPr sz="2000" b="1" spc="0" dirty="0">
                <a:latin typeface="Arial"/>
                <a:cs typeface="Arial"/>
              </a:rPr>
              <a:t>б</a:t>
            </a:r>
            <a:r>
              <a:rPr sz="2000" b="1" spc="-30" dirty="0">
                <a:latin typeface="Arial"/>
                <a:cs typeface="Arial"/>
              </a:rPr>
              <a:t>р</a:t>
            </a:r>
            <a:r>
              <a:rPr sz="2000" b="1" spc="0" dirty="0">
                <a:latin typeface="Arial"/>
                <a:cs typeface="Arial"/>
              </a:rPr>
              <a:t>я</a:t>
            </a:r>
            <a:r>
              <a:rPr sz="2000" b="1" spc="-35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2015</a:t>
            </a:r>
            <a:r>
              <a:rPr sz="2000" b="1" spc="-15" dirty="0">
                <a:latin typeface="Arial"/>
                <a:cs typeface="Arial"/>
              </a:rPr>
              <a:t> </a:t>
            </a:r>
            <a:r>
              <a:rPr sz="2000" b="1" spc="-204" dirty="0">
                <a:latin typeface="Arial"/>
                <a:cs typeface="Arial"/>
              </a:rPr>
              <a:t>г</a:t>
            </a:r>
            <a:r>
              <a:rPr sz="2000" b="1" spc="0" dirty="0">
                <a:latin typeface="Arial"/>
                <a:cs typeface="Arial"/>
              </a:rPr>
              <a:t>.</a:t>
            </a:r>
            <a:r>
              <a:rPr sz="2000" b="1" spc="-1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Пр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-60" dirty="0">
                <a:latin typeface="Arial"/>
                <a:cs typeface="Arial"/>
              </a:rPr>
              <a:t>т</a:t>
            </a:r>
            <a:r>
              <a:rPr sz="2000" b="1" spc="0" dirty="0">
                <a:latin typeface="Arial"/>
                <a:cs typeface="Arial"/>
              </a:rPr>
              <a:t>о</a:t>
            </a:r>
            <a:r>
              <a:rPr sz="2000" b="1" spc="-20" dirty="0">
                <a:latin typeface="Arial"/>
                <a:cs typeface="Arial"/>
              </a:rPr>
              <a:t>к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л</a:t>
            </a:r>
            <a:r>
              <a:rPr sz="2000" b="1" spc="5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№4/15</a:t>
            </a:r>
            <a:endParaRPr sz="2000">
              <a:latin typeface="Arial"/>
              <a:cs typeface="Arial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597268" y="1326451"/>
          <a:ext cx="7992946" cy="379341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97100"/>
                <a:gridCol w="1871598"/>
                <a:gridCol w="1937130"/>
                <a:gridCol w="2087118"/>
              </a:tblGrid>
              <a:tr h="358648">
                <a:tc>
                  <a:txBody>
                    <a:bodyPr/>
                    <a:lstStyle/>
                    <a:p>
                      <a:endParaRPr sz="20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4.1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4.2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4.3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601472">
                <a:tc>
                  <a:txBody>
                    <a:bodyPr/>
                    <a:lstStyle/>
                    <a:p>
                      <a:pPr marL="237490">
                        <a:lnSpc>
                          <a:spcPct val="100000"/>
                        </a:lnSpc>
                      </a:pPr>
                      <a:r>
                        <a:rPr sz="2000" dirty="0">
                          <a:latin typeface="Calibri"/>
                          <a:cs typeface="Calibri"/>
                        </a:rPr>
                        <a:t>Срок</a:t>
                      </a:r>
                      <a:r>
                        <a:rPr sz="2000" spc="-4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освоен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я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4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-5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5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20" algn="ctr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5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452752">
                <a:tc>
                  <a:txBody>
                    <a:bodyPr/>
                    <a:lstStyle/>
                    <a:p>
                      <a:pPr marL="153670" marR="156845" indent="0" algn="ctr">
                        <a:lnSpc>
                          <a:spcPts val="1939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по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-4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ю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и и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овым 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ям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635" algn="ctr">
                        <a:lnSpc>
                          <a:spcPct val="100000"/>
                        </a:lnSpc>
                        <a:spcBef>
                          <a:spcPts val="795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 н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рм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й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1270" algn="ctr">
                        <a:lnSpc>
                          <a:spcPct val="100000"/>
                        </a:lnSpc>
                        <a:spcBef>
                          <a:spcPts val="795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 н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рм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й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20"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Не </a:t>
                      </a:r>
                      <a:r>
                        <a:rPr sz="1800" b="1" spc="-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87630" marR="71120" algn="ctr">
                        <a:lnSpc>
                          <a:spcPts val="1939"/>
                        </a:lnSpc>
                        <a:spcBef>
                          <a:spcPts val="104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Со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лабовидя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щ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 без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оп. на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ушении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545719">
                <a:tc rowSpan="4">
                  <a:txBody>
                    <a:bodyPr/>
                    <a:lstStyle/>
                    <a:p>
                      <a:pPr marR="1270" algn="ctr">
                        <a:lnSpc>
                          <a:spcPct val="100000"/>
                        </a:lnSpc>
                      </a:pPr>
                      <a:r>
                        <a:rPr sz="2400" spc="-3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2400" spc="-3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ль</a:t>
                      </a:r>
                      <a:endParaRPr sz="2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 marR="137795">
                        <a:lnSpc>
                          <a:spcPts val="1939"/>
                        </a:lnSpc>
                      </a:pP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мати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ч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ес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ая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пециальная и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393065" marR="387350" indent="12065">
                        <a:lnSpc>
                          <a:spcPts val="1939"/>
                        </a:lnSpc>
                      </a:pPr>
                      <a:r>
                        <a:rPr sz="18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орр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кция,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оц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ь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ная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456565" marR="439420" indent="60960">
                        <a:lnSpc>
                          <a:spcPts val="1939"/>
                        </a:lnSpc>
                      </a:pPr>
                      <a:r>
                        <a:rPr sz="1800" spc="-2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орр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кция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оц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ь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ной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246887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30" dirty="0">
                          <a:latin typeface="Calibri"/>
                          <a:cs typeface="Calibri"/>
                        </a:rPr>
                        <a:t>х</a:t>
                      </a:r>
                      <a:r>
                        <a:rPr sz="1800" spc="-4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ло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о-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365760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ад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птац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я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</a:tcPr>
                </a:tc>
                <a:tc rowSpan="3">
                  <a:txBody>
                    <a:bodyPr/>
                    <a:lstStyle/>
                    <a:p>
                      <a:pPr marL="520700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ад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птац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46964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оги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ч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ес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ая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</a:tcPr>
                </a:tc>
                <a:tc rowSpan="2">
                  <a:txBody>
                    <a:bodyPr/>
                    <a:lstStyle/>
                    <a:p>
                      <a:pPr marL="407034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ин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ег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ация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86181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1800" spc="-5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3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рж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58368" y="505968"/>
            <a:ext cx="6894576" cy="0"/>
          </a:xfrm>
          <a:custGeom>
            <a:avLst/>
            <a:gdLst/>
            <a:ahLst/>
            <a:cxnLst/>
            <a:rect l="l" t="t" r="r" b="b"/>
            <a:pathLst>
              <a:path w="6894576">
                <a:moveTo>
                  <a:pt x="0" y="0"/>
                </a:moveTo>
                <a:lnTo>
                  <a:pt x="6894576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914400" y="676655"/>
            <a:ext cx="7469124" cy="0"/>
          </a:xfrm>
          <a:custGeom>
            <a:avLst/>
            <a:gdLst/>
            <a:ahLst/>
            <a:cxnLst/>
            <a:rect l="l" t="t" r="r" b="b"/>
            <a:pathLst>
              <a:path w="7469124">
                <a:moveTo>
                  <a:pt x="0" y="0"/>
                </a:moveTo>
                <a:lnTo>
                  <a:pt x="7469124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645668" y="273811"/>
            <a:ext cx="7750809" cy="9290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630"/>
              </a:lnSpc>
            </a:pP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При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ерная</a:t>
            </a:r>
            <a:r>
              <a:rPr sz="16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адаптиро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ан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ов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еобр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600" spc="-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програ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endParaRPr sz="1600">
              <a:latin typeface="Arial"/>
              <a:cs typeface="Arial"/>
            </a:endParaRPr>
          </a:p>
          <a:p>
            <a:pPr marL="268605">
              <a:lnSpc>
                <a:spcPts val="1630"/>
              </a:lnSpc>
            </a:pP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аю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ся</a:t>
            </a:r>
            <a:r>
              <a:rPr sz="1600" spc="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600" spc="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тяж</a:t>
            </a:r>
            <a:r>
              <a:rPr sz="1600" spc="-6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лы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шени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ми</a:t>
            </a:r>
            <a:r>
              <a:rPr sz="1600" spc="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600" spc="-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чи</a:t>
            </a:r>
            <a:endParaRPr sz="1600">
              <a:latin typeface="Arial"/>
              <a:cs typeface="Arial"/>
            </a:endParaRPr>
          </a:p>
          <a:p>
            <a:pPr>
              <a:lnSpc>
                <a:spcPts val="1800"/>
              </a:lnSpc>
              <a:spcBef>
                <a:spcPts val="9"/>
              </a:spcBef>
            </a:pPr>
            <a:endParaRPr sz="1800"/>
          </a:p>
          <a:p>
            <a:pPr marL="22860">
              <a:lnSpc>
                <a:spcPct val="100000"/>
              </a:lnSpc>
            </a:pPr>
            <a:r>
              <a:rPr sz="1800" b="1" spc="-45" dirty="0">
                <a:latin typeface="Arial"/>
                <a:cs typeface="Arial"/>
              </a:rPr>
              <a:t>О</a:t>
            </a:r>
            <a:r>
              <a:rPr sz="1800" b="1" spc="0" dirty="0">
                <a:latin typeface="Arial"/>
                <a:cs typeface="Arial"/>
              </a:rPr>
              <a:t>доб</a:t>
            </a:r>
            <a:r>
              <a:rPr sz="1800" b="1" spc="5" dirty="0">
                <a:latin typeface="Arial"/>
                <a:cs typeface="Arial"/>
              </a:rPr>
              <a:t>р</a:t>
            </a:r>
            <a:r>
              <a:rPr sz="1800" b="1" spc="0" dirty="0">
                <a:latin typeface="Arial"/>
                <a:cs typeface="Arial"/>
              </a:rPr>
              <a:t>ена</a:t>
            </a:r>
            <a:r>
              <a:rPr sz="1800" b="1" spc="-30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ре</a:t>
            </a:r>
            <a:r>
              <a:rPr sz="1800" b="1" spc="-40" dirty="0">
                <a:latin typeface="Arial"/>
                <a:cs typeface="Arial"/>
              </a:rPr>
              <a:t>ш</a:t>
            </a:r>
            <a:r>
              <a:rPr sz="1800" b="1" spc="0" dirty="0">
                <a:latin typeface="Arial"/>
                <a:cs typeface="Arial"/>
              </a:rPr>
              <a:t>ени</a:t>
            </a:r>
            <a:r>
              <a:rPr sz="1800" b="1" spc="-35" dirty="0">
                <a:latin typeface="Arial"/>
                <a:cs typeface="Arial"/>
              </a:rPr>
              <a:t>е</a:t>
            </a:r>
            <a:r>
              <a:rPr sz="1800" b="1" spc="0" dirty="0">
                <a:latin typeface="Arial"/>
                <a:cs typeface="Arial"/>
              </a:rPr>
              <a:t>м</a:t>
            </a:r>
            <a:r>
              <a:rPr sz="1800" b="1" spc="50" dirty="0">
                <a:latin typeface="Arial"/>
                <a:cs typeface="Arial"/>
              </a:rPr>
              <a:t> </a:t>
            </a:r>
            <a:r>
              <a:rPr sz="1800" b="1" spc="-45" dirty="0">
                <a:latin typeface="Arial"/>
                <a:cs typeface="Arial"/>
              </a:rPr>
              <a:t>о</a:t>
            </a:r>
            <a:r>
              <a:rPr sz="1800" b="1" spc="0" dirty="0">
                <a:latin typeface="Arial"/>
                <a:cs typeface="Arial"/>
              </a:rPr>
              <a:t>т</a:t>
            </a:r>
            <a:r>
              <a:rPr sz="1800" b="1" spc="-10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22</a:t>
            </a:r>
            <a:r>
              <a:rPr sz="1800" b="1" spc="5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д</a:t>
            </a:r>
            <a:r>
              <a:rPr sz="1800" b="1" spc="-10" dirty="0">
                <a:latin typeface="Arial"/>
                <a:cs typeface="Arial"/>
              </a:rPr>
              <a:t>е</a:t>
            </a:r>
            <a:r>
              <a:rPr sz="1800" b="1" spc="0" dirty="0">
                <a:latin typeface="Arial"/>
                <a:cs typeface="Arial"/>
              </a:rPr>
              <a:t>каб</a:t>
            </a:r>
            <a:r>
              <a:rPr sz="1800" b="1" spc="-25" dirty="0">
                <a:latin typeface="Arial"/>
                <a:cs typeface="Arial"/>
              </a:rPr>
              <a:t>р</a:t>
            </a:r>
            <a:r>
              <a:rPr sz="1800" b="1" spc="0" dirty="0">
                <a:latin typeface="Arial"/>
                <a:cs typeface="Arial"/>
              </a:rPr>
              <a:t>я</a:t>
            </a:r>
            <a:r>
              <a:rPr sz="1800" b="1" spc="-5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2</a:t>
            </a:r>
            <a:r>
              <a:rPr sz="1800" b="1" spc="-10" dirty="0">
                <a:latin typeface="Arial"/>
                <a:cs typeface="Arial"/>
              </a:rPr>
              <a:t>0</a:t>
            </a:r>
            <a:r>
              <a:rPr sz="1800" b="1" spc="0" dirty="0">
                <a:latin typeface="Arial"/>
                <a:cs typeface="Arial"/>
              </a:rPr>
              <a:t>15</a:t>
            </a:r>
            <a:r>
              <a:rPr sz="1800" b="1" spc="5" dirty="0">
                <a:latin typeface="Arial"/>
                <a:cs typeface="Arial"/>
              </a:rPr>
              <a:t> </a:t>
            </a:r>
            <a:r>
              <a:rPr sz="1800" b="1" spc="-190" dirty="0">
                <a:latin typeface="Arial"/>
                <a:cs typeface="Arial"/>
              </a:rPr>
              <a:t>г</a:t>
            </a:r>
            <a:r>
              <a:rPr sz="1800" b="1" spc="0" dirty="0">
                <a:latin typeface="Arial"/>
                <a:cs typeface="Arial"/>
              </a:rPr>
              <a:t>.</a:t>
            </a:r>
            <a:r>
              <a:rPr sz="1800" b="1" spc="5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Пр</a:t>
            </a:r>
            <a:r>
              <a:rPr sz="1800" b="1" spc="-45" dirty="0">
                <a:latin typeface="Arial"/>
                <a:cs typeface="Arial"/>
              </a:rPr>
              <a:t>о</a:t>
            </a:r>
            <a:r>
              <a:rPr sz="1800" b="1" spc="-55" dirty="0">
                <a:latin typeface="Arial"/>
                <a:cs typeface="Arial"/>
              </a:rPr>
              <a:t>т</a:t>
            </a:r>
            <a:r>
              <a:rPr sz="1800" b="1" spc="0" dirty="0">
                <a:latin typeface="Arial"/>
                <a:cs typeface="Arial"/>
              </a:rPr>
              <a:t>о</a:t>
            </a:r>
            <a:r>
              <a:rPr sz="1800" b="1" spc="-20" dirty="0">
                <a:latin typeface="Arial"/>
                <a:cs typeface="Arial"/>
              </a:rPr>
              <a:t>к</a:t>
            </a:r>
            <a:r>
              <a:rPr sz="1800" b="1" spc="-45" dirty="0">
                <a:latin typeface="Arial"/>
                <a:cs typeface="Arial"/>
              </a:rPr>
              <a:t>о</a:t>
            </a:r>
            <a:r>
              <a:rPr sz="1800" b="1" spc="0" dirty="0">
                <a:latin typeface="Arial"/>
                <a:cs typeface="Arial"/>
              </a:rPr>
              <a:t>л</a:t>
            </a:r>
            <a:r>
              <a:rPr sz="1800" b="1" spc="20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4/</a:t>
            </a:r>
            <a:r>
              <a:rPr sz="1800" b="1" spc="-10" dirty="0">
                <a:latin typeface="Arial"/>
                <a:cs typeface="Arial"/>
              </a:rPr>
              <a:t>1</a:t>
            </a:r>
            <a:r>
              <a:rPr sz="1800" b="1" spc="0" dirty="0">
                <a:latin typeface="Arial"/>
                <a:cs typeface="Arial"/>
              </a:rPr>
              <a:t>5</a:t>
            </a:r>
            <a:endParaRPr sz="180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/>
        </p:nvGraphicFramePr>
        <p:xfrm>
          <a:off x="669277" y="1398460"/>
          <a:ext cx="7848929" cy="403250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87345"/>
                <a:gridCol w="2484881"/>
                <a:gridCol w="2576703"/>
              </a:tblGrid>
              <a:tr h="432053">
                <a:tc>
                  <a:txBody>
                    <a:bodyPr/>
                    <a:lstStyle/>
                    <a:p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5.1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5.2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001902">
                <a:tc>
                  <a:txBody>
                    <a:bodyPr/>
                    <a:lstStyle/>
                    <a:p>
                      <a:pPr marL="582295">
                        <a:lnSpc>
                          <a:spcPct val="100000"/>
                        </a:lnSpc>
                      </a:pPr>
                      <a:r>
                        <a:rPr sz="2000" dirty="0">
                          <a:latin typeface="Calibri"/>
                          <a:cs typeface="Calibri"/>
                        </a:rPr>
                        <a:t>Срок</a:t>
                      </a:r>
                      <a:r>
                        <a:rPr sz="2000" spc="-4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освоен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я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4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-5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255" algn="ctr">
                        <a:lnSpc>
                          <a:spcPts val="205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1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о</a:t>
                      </a:r>
                      <a:r>
                        <a:rPr sz="1800" spc="-8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ление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1+4</a:t>
                      </a:r>
                      <a:r>
                        <a:rPr sz="1800" spc="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-5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6985" algn="ctr">
                        <a:lnSpc>
                          <a:spcPts val="205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2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о</a:t>
                      </a:r>
                      <a:r>
                        <a:rPr sz="1800" spc="-8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ление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4</a:t>
                      </a:r>
                      <a:r>
                        <a:rPr sz="1800" spc="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-5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002030">
                <a:tc>
                  <a:txBody>
                    <a:bodyPr/>
                    <a:lstStyle/>
                    <a:p>
                      <a:pPr marL="175260" marR="178435" indent="322580">
                        <a:lnSpc>
                          <a:spcPts val="1939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по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-4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ю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и 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овым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 д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ям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0" algn="ctr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 нормой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8890" algn="ctr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 нормой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596517">
                <a:tc>
                  <a:txBody>
                    <a:bodyPr/>
                    <a:lstStyle/>
                    <a:p>
                      <a:pPr marR="2540" algn="ctr">
                        <a:lnSpc>
                          <a:spcPct val="100000"/>
                        </a:lnSpc>
                      </a:pPr>
                      <a:r>
                        <a:rPr sz="2400" spc="-3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2400" spc="-3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ль</a:t>
                      </a:r>
                      <a:endParaRPr sz="2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 marR="676275">
                        <a:lnSpc>
                          <a:spcPct val="90000"/>
                        </a:lnSpc>
                      </a:pPr>
                      <a:r>
                        <a:rPr sz="1800" spc="-75" dirty="0">
                          <a:latin typeface="Calibri"/>
                          <a:cs typeface="Calibri"/>
                        </a:rPr>
                        <a:t>у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в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твор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ние о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обых образова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ь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ных п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требно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ей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 marR="600075">
                        <a:lnSpc>
                          <a:spcPct val="90000"/>
                        </a:lnSpc>
                      </a:pP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пециальн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мати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ч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ес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ое 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це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ленаправленное 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орр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кцион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ое во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ействие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48640" y="502919"/>
            <a:ext cx="8022335" cy="0"/>
          </a:xfrm>
          <a:custGeom>
            <a:avLst/>
            <a:gdLst/>
            <a:ahLst/>
            <a:cxnLst/>
            <a:rect l="l" t="t" r="r" b="b"/>
            <a:pathLst>
              <a:path w="8022335">
                <a:moveTo>
                  <a:pt x="0" y="0"/>
                </a:moveTo>
                <a:lnTo>
                  <a:pt x="8022335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548640" y="746759"/>
            <a:ext cx="7897368" cy="0"/>
          </a:xfrm>
          <a:custGeom>
            <a:avLst/>
            <a:gdLst/>
            <a:ahLst/>
            <a:cxnLst/>
            <a:rect l="l" t="t" r="r" b="b"/>
            <a:pathLst>
              <a:path w="7897368">
                <a:moveTo>
                  <a:pt x="0" y="0"/>
                </a:moveTo>
                <a:lnTo>
                  <a:pt x="7897368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535940" y="270764"/>
            <a:ext cx="8045450" cy="863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При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ерная</a:t>
            </a:r>
            <a:r>
              <a:rPr sz="16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адаптиро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ан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ов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еобр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600" spc="-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програ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чаль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endParaRPr sz="16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аю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ся</a:t>
            </a:r>
            <a:r>
              <a:rPr sz="1600" spc="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600" spc="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шени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ями</a:t>
            </a:r>
            <a:r>
              <a:rPr sz="1600" spc="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опор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-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д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600" spc="-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ап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ар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endParaRPr sz="16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  <a:spcBef>
                <a:spcPts val="950"/>
              </a:spcBef>
            </a:pPr>
            <a:r>
              <a:rPr sz="1600" b="1" spc="-60" dirty="0">
                <a:latin typeface="Arial"/>
                <a:cs typeface="Arial"/>
              </a:rPr>
              <a:t>О</a:t>
            </a:r>
            <a:r>
              <a:rPr sz="1600" b="1" spc="-20" dirty="0">
                <a:latin typeface="Arial"/>
                <a:cs typeface="Arial"/>
              </a:rPr>
              <a:t>д</a:t>
            </a:r>
            <a:r>
              <a:rPr sz="1600" b="1" spc="-10" dirty="0">
                <a:latin typeface="Arial"/>
                <a:cs typeface="Arial"/>
              </a:rPr>
              <a:t>о</a:t>
            </a:r>
            <a:r>
              <a:rPr sz="1600" b="1" spc="-15" dirty="0">
                <a:latin typeface="Arial"/>
                <a:cs typeface="Arial"/>
              </a:rPr>
              <a:t>б</a:t>
            </a:r>
            <a:r>
              <a:rPr sz="1600" b="1" spc="-10" dirty="0">
                <a:latin typeface="Arial"/>
                <a:cs typeface="Arial"/>
              </a:rPr>
              <a:t>ре</a:t>
            </a:r>
            <a:r>
              <a:rPr sz="1600" b="1" spc="-20" dirty="0">
                <a:latin typeface="Arial"/>
                <a:cs typeface="Arial"/>
              </a:rPr>
              <a:t>н</a:t>
            </a:r>
            <a:r>
              <a:rPr sz="1600" b="1" spc="-10" dirty="0">
                <a:latin typeface="Arial"/>
                <a:cs typeface="Arial"/>
              </a:rPr>
              <a:t>а</a:t>
            </a:r>
            <a:r>
              <a:rPr sz="1600" b="1" spc="20" dirty="0">
                <a:latin typeface="Arial"/>
                <a:cs typeface="Arial"/>
              </a:rPr>
              <a:t> </a:t>
            </a:r>
            <a:r>
              <a:rPr sz="1600" b="1" spc="-10" dirty="0">
                <a:latin typeface="Arial"/>
                <a:cs typeface="Arial"/>
              </a:rPr>
              <a:t>ре</a:t>
            </a:r>
            <a:r>
              <a:rPr sz="1600" b="1" spc="-55" dirty="0">
                <a:latin typeface="Arial"/>
                <a:cs typeface="Arial"/>
              </a:rPr>
              <a:t>ш</a:t>
            </a:r>
            <a:r>
              <a:rPr sz="1600" b="1" spc="-10" dirty="0">
                <a:latin typeface="Arial"/>
                <a:cs typeface="Arial"/>
              </a:rPr>
              <a:t>ени</a:t>
            </a:r>
            <a:r>
              <a:rPr sz="1600" b="1" spc="-25" dirty="0">
                <a:latin typeface="Arial"/>
                <a:cs typeface="Arial"/>
              </a:rPr>
              <a:t>е</a:t>
            </a:r>
            <a:r>
              <a:rPr sz="1600" b="1" spc="-15" dirty="0">
                <a:latin typeface="Arial"/>
                <a:cs typeface="Arial"/>
              </a:rPr>
              <a:t>м</a:t>
            </a:r>
            <a:r>
              <a:rPr sz="1600" b="1" spc="40" dirty="0">
                <a:latin typeface="Arial"/>
                <a:cs typeface="Arial"/>
              </a:rPr>
              <a:t> </a:t>
            </a:r>
            <a:r>
              <a:rPr sz="1600" b="1" spc="-50" dirty="0">
                <a:latin typeface="Arial"/>
                <a:cs typeface="Arial"/>
              </a:rPr>
              <a:t>о</a:t>
            </a:r>
            <a:r>
              <a:rPr sz="1600" b="1" spc="-10" dirty="0">
                <a:latin typeface="Arial"/>
                <a:cs typeface="Arial"/>
              </a:rPr>
              <a:t>т</a:t>
            </a:r>
            <a:r>
              <a:rPr sz="1600" b="1" spc="5" dirty="0">
                <a:latin typeface="Arial"/>
                <a:cs typeface="Arial"/>
              </a:rPr>
              <a:t> </a:t>
            </a:r>
            <a:r>
              <a:rPr sz="1600" b="1" spc="-10" dirty="0">
                <a:latin typeface="Arial"/>
                <a:cs typeface="Arial"/>
              </a:rPr>
              <a:t>22.12.2015</a:t>
            </a:r>
            <a:r>
              <a:rPr sz="1600" b="1" spc="20" dirty="0">
                <a:latin typeface="Arial"/>
                <a:cs typeface="Arial"/>
              </a:rPr>
              <a:t> </a:t>
            </a:r>
            <a:r>
              <a:rPr sz="1600" b="1" spc="-175" dirty="0">
                <a:latin typeface="Arial"/>
                <a:cs typeface="Arial"/>
              </a:rPr>
              <a:t>г</a:t>
            </a:r>
            <a:r>
              <a:rPr sz="1600" b="1" spc="-5" dirty="0">
                <a:latin typeface="Arial"/>
                <a:cs typeface="Arial"/>
              </a:rPr>
              <a:t>.</a:t>
            </a:r>
            <a:r>
              <a:rPr sz="1600" b="1" spc="10" dirty="0">
                <a:latin typeface="Arial"/>
                <a:cs typeface="Arial"/>
              </a:rPr>
              <a:t> </a:t>
            </a:r>
            <a:r>
              <a:rPr sz="1600" b="1" spc="-15" dirty="0">
                <a:latin typeface="Arial"/>
                <a:cs typeface="Arial"/>
              </a:rPr>
              <a:t>Пр</a:t>
            </a:r>
            <a:r>
              <a:rPr sz="1600" b="1" spc="-50" dirty="0">
                <a:latin typeface="Arial"/>
                <a:cs typeface="Arial"/>
              </a:rPr>
              <a:t>от</a:t>
            </a:r>
            <a:r>
              <a:rPr sz="1600" b="1" spc="-10" dirty="0">
                <a:latin typeface="Arial"/>
                <a:cs typeface="Arial"/>
              </a:rPr>
              <a:t>о</a:t>
            </a:r>
            <a:r>
              <a:rPr sz="1600" b="1" spc="-35" dirty="0">
                <a:latin typeface="Arial"/>
                <a:cs typeface="Arial"/>
              </a:rPr>
              <a:t>к</a:t>
            </a:r>
            <a:r>
              <a:rPr sz="1600" b="1" spc="-50" dirty="0">
                <a:latin typeface="Arial"/>
                <a:cs typeface="Arial"/>
              </a:rPr>
              <a:t>о</a:t>
            </a:r>
            <a:r>
              <a:rPr sz="1600" b="1" spc="-15" dirty="0">
                <a:latin typeface="Arial"/>
                <a:cs typeface="Arial"/>
              </a:rPr>
              <a:t>л</a:t>
            </a:r>
            <a:r>
              <a:rPr sz="1600" b="1" spc="15" dirty="0">
                <a:latin typeface="Arial"/>
                <a:cs typeface="Arial"/>
              </a:rPr>
              <a:t> </a:t>
            </a:r>
            <a:r>
              <a:rPr sz="1600" b="1" spc="-10" dirty="0">
                <a:latin typeface="Arial"/>
                <a:cs typeface="Arial"/>
              </a:rPr>
              <a:t>№4/15</a:t>
            </a:r>
            <a:endParaRPr sz="160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/>
        </p:nvGraphicFramePr>
        <p:xfrm>
          <a:off x="525259" y="1296479"/>
          <a:ext cx="8208974" cy="305892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84147"/>
                <a:gridCol w="1607439"/>
                <a:gridCol w="1558797"/>
                <a:gridCol w="1677543"/>
                <a:gridCol w="1781048"/>
              </a:tblGrid>
              <a:tr h="338328">
                <a:tc>
                  <a:txBody>
                    <a:bodyPr/>
                    <a:lstStyle/>
                    <a:p>
                      <a:endParaRPr sz="16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6.1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6.2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6.3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6.4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602488">
                <a:tc>
                  <a:txBody>
                    <a:bodyPr/>
                    <a:lstStyle/>
                    <a:p>
                      <a:pPr marL="207010">
                        <a:lnSpc>
                          <a:spcPct val="1000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Срок</a:t>
                      </a:r>
                      <a:r>
                        <a:rPr sz="1400" b="1" spc="-4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освоения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4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spc="-3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да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53035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ют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5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лет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890" algn="ctr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5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лет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04850">
                <a:tc>
                  <a:txBody>
                    <a:bodyPr/>
                    <a:lstStyle/>
                    <a:p>
                      <a:pPr marL="95885" marR="98425" indent="0" algn="ctr">
                        <a:lnSpc>
                          <a:spcPts val="151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по</a:t>
                      </a:r>
                      <a:r>
                        <a:rPr sz="1400" b="1" spc="-3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b="1" spc="-3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b="1" spc="-1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анию</a:t>
                      </a:r>
                      <a:r>
                        <a:rPr sz="1400" b="1" spc="-6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и 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b="1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овым </a:t>
                      </a:r>
                      <a:r>
                        <a:rPr sz="1400" b="1" spc="-1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ости</a:t>
                      </a:r>
                      <a:r>
                        <a:rPr sz="1400" b="1" spc="-3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ени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я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м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соо</a:t>
                      </a:r>
                      <a:r>
                        <a:rPr sz="1400" b="1" spc="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носи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840"/>
                        </a:spcBef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нормой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7470" algn="ctr">
                        <a:lnSpc>
                          <a:spcPct val="100000"/>
                        </a:lnSpc>
                      </a:pPr>
                      <a:r>
                        <a:rPr sz="1400" spc="-5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ИПР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ct val="1000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ТМНР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42697">
                <a:tc rowSpan="6">
                  <a:txBody>
                    <a:bodyPr/>
                    <a:lstStyle/>
                    <a:p>
                      <a:pPr marR="1905" algn="ctr">
                        <a:lnSpc>
                          <a:spcPct val="100000"/>
                        </a:lnSpc>
                      </a:pPr>
                      <a:r>
                        <a:rPr sz="1400" b="1" spc="-1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1400" b="1" spc="-2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ль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6530">
                        <a:lnSpc>
                          <a:spcPct val="100000"/>
                        </a:lnSpc>
                      </a:pPr>
                      <a:r>
                        <a:rPr sz="1400" spc="-50" dirty="0">
                          <a:latin typeface="Calibri"/>
                          <a:cs typeface="Calibri"/>
                        </a:rPr>
                        <a:t>у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в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летвор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ние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283845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Нужда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ю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351155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ор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ани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473709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Жи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192023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особых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71780">
                        <a:lnSpc>
                          <a:spcPct val="100000"/>
                        </a:lnSpc>
                      </a:pP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пе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иальных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331470">
                        <a:lnSpc>
                          <a:spcPct val="100000"/>
                        </a:lnSpc>
                      </a:pP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пе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иальных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</a:tcPr>
                </a:tc>
                <a:tc rowSpan="5">
                  <a:txBody>
                    <a:bodyPr/>
                    <a:lstStyle/>
                    <a:p>
                      <a:pPr marL="383540">
                        <a:lnSpc>
                          <a:spcPct val="100000"/>
                        </a:lnSpc>
                      </a:pP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омпе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енц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2024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33985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об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ова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ль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ых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430530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у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я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х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145415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у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вий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учения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56159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marL="274320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нос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marL="280670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об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ова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28295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восп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тания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56159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03225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Жи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3152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31470">
                        <a:lnSpc>
                          <a:spcPct val="100000"/>
                        </a:lnSpc>
                      </a:pP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омпе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енц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46303" y="947039"/>
            <a:ext cx="7700645" cy="12534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i="1" spc="-140" dirty="0">
                <a:latin typeface="Arial"/>
                <a:cs typeface="Arial"/>
              </a:rPr>
              <a:t>А</a:t>
            </a:r>
            <a:r>
              <a:rPr sz="2400" i="1" spc="0" dirty="0">
                <a:latin typeface="Arial"/>
                <a:cs typeface="Arial"/>
              </a:rPr>
              <a:t>ОП</a:t>
            </a:r>
            <a:r>
              <a:rPr sz="2400" i="1" spc="-25" dirty="0">
                <a:latin typeface="Arial"/>
                <a:cs typeface="Arial"/>
              </a:rPr>
              <a:t> </a:t>
            </a:r>
            <a:r>
              <a:rPr sz="2400" i="1" spc="0" dirty="0">
                <a:latin typeface="Arial"/>
                <a:cs typeface="Arial"/>
              </a:rPr>
              <a:t>-</a:t>
            </a:r>
            <a:r>
              <a:rPr sz="2400" i="1" spc="-5" dirty="0">
                <a:latin typeface="Arial"/>
                <a:cs typeface="Arial"/>
              </a:rPr>
              <a:t> </a:t>
            </a:r>
            <a:r>
              <a:rPr sz="2400" i="1" spc="0" dirty="0">
                <a:latin typeface="Arial"/>
                <a:cs typeface="Arial"/>
              </a:rPr>
              <a:t>Ад</a:t>
            </a:r>
            <a:r>
              <a:rPr sz="2400" i="1" spc="-30" dirty="0">
                <a:latin typeface="Arial"/>
                <a:cs typeface="Arial"/>
              </a:rPr>
              <a:t>а</a:t>
            </a:r>
            <a:r>
              <a:rPr sz="2400" i="1" spc="0" dirty="0">
                <a:latin typeface="Arial"/>
                <a:cs typeface="Arial"/>
              </a:rPr>
              <a:t>птиро</a:t>
            </a:r>
            <a:r>
              <a:rPr sz="2400" i="1" spc="-60" dirty="0">
                <a:latin typeface="Arial"/>
                <a:cs typeface="Arial"/>
              </a:rPr>
              <a:t>в</a:t>
            </a:r>
            <a:r>
              <a:rPr sz="2400" i="1" spc="0" dirty="0">
                <a:latin typeface="Arial"/>
                <a:cs typeface="Arial"/>
              </a:rPr>
              <a:t>анная</a:t>
            </a:r>
            <a:r>
              <a:rPr sz="2400" i="1" spc="35" dirty="0">
                <a:latin typeface="Arial"/>
                <a:cs typeface="Arial"/>
              </a:rPr>
              <a:t> </a:t>
            </a:r>
            <a:r>
              <a:rPr sz="2400" i="1" spc="0" dirty="0">
                <a:latin typeface="Arial"/>
                <a:cs typeface="Arial"/>
              </a:rPr>
              <a:t>обр</a:t>
            </a:r>
            <a:r>
              <a:rPr sz="2400" i="1" spc="-55" dirty="0">
                <a:latin typeface="Arial"/>
                <a:cs typeface="Arial"/>
              </a:rPr>
              <a:t>а</a:t>
            </a:r>
            <a:r>
              <a:rPr sz="2400" i="1" spc="-25" dirty="0">
                <a:latin typeface="Arial"/>
                <a:cs typeface="Arial"/>
              </a:rPr>
              <a:t>з</a:t>
            </a:r>
            <a:r>
              <a:rPr sz="2400" i="1" spc="0" dirty="0">
                <a:latin typeface="Arial"/>
                <a:cs typeface="Arial"/>
              </a:rPr>
              <a:t>о</a:t>
            </a:r>
            <a:r>
              <a:rPr sz="2400" i="1" spc="-60" dirty="0">
                <a:latin typeface="Arial"/>
                <a:cs typeface="Arial"/>
              </a:rPr>
              <a:t>в</a:t>
            </a:r>
            <a:r>
              <a:rPr sz="2400" i="1" spc="0" dirty="0">
                <a:latin typeface="Arial"/>
                <a:cs typeface="Arial"/>
              </a:rPr>
              <a:t>ат</a:t>
            </a:r>
            <a:r>
              <a:rPr sz="2400" i="1" spc="-85" dirty="0">
                <a:latin typeface="Arial"/>
                <a:cs typeface="Arial"/>
              </a:rPr>
              <a:t>е</a:t>
            </a:r>
            <a:r>
              <a:rPr sz="2400" i="1" spc="0" dirty="0">
                <a:latin typeface="Arial"/>
                <a:cs typeface="Arial"/>
              </a:rPr>
              <a:t>льная</a:t>
            </a:r>
            <a:r>
              <a:rPr sz="2400" i="1" spc="10" dirty="0">
                <a:latin typeface="Arial"/>
                <a:cs typeface="Arial"/>
              </a:rPr>
              <a:t> </a:t>
            </a:r>
            <a:r>
              <a:rPr sz="2400" i="1" spc="0" dirty="0">
                <a:latin typeface="Arial"/>
                <a:cs typeface="Arial"/>
              </a:rPr>
              <a:t>програ</a:t>
            </a:r>
            <a:r>
              <a:rPr sz="2400" i="1" spc="-10" dirty="0">
                <a:latin typeface="Arial"/>
                <a:cs typeface="Arial"/>
              </a:rPr>
              <a:t>м</a:t>
            </a:r>
            <a:r>
              <a:rPr sz="2400" i="1" spc="0" dirty="0">
                <a:latin typeface="Arial"/>
                <a:cs typeface="Arial"/>
              </a:rPr>
              <a:t>ма</a:t>
            </a:r>
            <a:endParaRPr sz="2400">
              <a:latin typeface="Arial"/>
              <a:cs typeface="Arial"/>
            </a:endParaRPr>
          </a:p>
          <a:p>
            <a:pPr>
              <a:lnSpc>
                <a:spcPts val="1600"/>
              </a:lnSpc>
              <a:spcBef>
                <a:spcPts val="33"/>
              </a:spcBef>
            </a:pPr>
            <a:endParaRPr sz="1600"/>
          </a:p>
          <a:p>
            <a:pPr>
              <a:lnSpc>
                <a:spcPts val="2400"/>
              </a:lnSpc>
            </a:pPr>
            <a:endParaRPr sz="2400"/>
          </a:p>
          <a:p>
            <a:pPr marL="12700">
              <a:lnSpc>
                <a:spcPct val="100000"/>
              </a:lnSpc>
            </a:pPr>
            <a:r>
              <a:rPr sz="2400" i="1" dirty="0">
                <a:latin typeface="Arial"/>
                <a:cs typeface="Arial"/>
              </a:rPr>
              <a:t>ИУП</a:t>
            </a:r>
            <a:r>
              <a:rPr sz="2400" i="1" spc="-15" dirty="0">
                <a:latin typeface="Arial"/>
                <a:cs typeface="Arial"/>
              </a:rPr>
              <a:t> </a:t>
            </a:r>
            <a:r>
              <a:rPr sz="2400" i="1" spc="0" dirty="0">
                <a:latin typeface="Arial"/>
                <a:cs typeface="Arial"/>
              </a:rPr>
              <a:t>-</a:t>
            </a:r>
            <a:r>
              <a:rPr sz="2400" i="1" spc="-5" dirty="0">
                <a:latin typeface="Arial"/>
                <a:cs typeface="Arial"/>
              </a:rPr>
              <a:t> </a:t>
            </a:r>
            <a:r>
              <a:rPr sz="2400" i="1" spc="0" dirty="0">
                <a:latin typeface="Arial"/>
                <a:cs typeface="Arial"/>
              </a:rPr>
              <a:t>индив</a:t>
            </a:r>
            <a:r>
              <a:rPr sz="2400" i="1" spc="-10" dirty="0">
                <a:latin typeface="Arial"/>
                <a:cs typeface="Arial"/>
              </a:rPr>
              <a:t>и</a:t>
            </a:r>
            <a:r>
              <a:rPr sz="2400" i="1" spc="-20" dirty="0">
                <a:latin typeface="Arial"/>
                <a:cs typeface="Arial"/>
              </a:rPr>
              <a:t>д</a:t>
            </a:r>
            <a:r>
              <a:rPr sz="2400" i="1" spc="0" dirty="0">
                <a:latin typeface="Arial"/>
                <a:cs typeface="Arial"/>
              </a:rPr>
              <a:t>у</a:t>
            </a:r>
            <a:r>
              <a:rPr sz="2400" i="1" spc="-30" dirty="0">
                <a:latin typeface="Arial"/>
                <a:cs typeface="Arial"/>
              </a:rPr>
              <a:t>а</a:t>
            </a:r>
            <a:r>
              <a:rPr sz="2400" i="1" spc="0" dirty="0">
                <a:latin typeface="Arial"/>
                <a:cs typeface="Arial"/>
              </a:rPr>
              <a:t>льный учебный план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48640" y="502919"/>
            <a:ext cx="8022335" cy="0"/>
          </a:xfrm>
          <a:custGeom>
            <a:avLst/>
            <a:gdLst/>
            <a:ahLst/>
            <a:cxnLst/>
            <a:rect l="l" t="t" r="r" b="b"/>
            <a:pathLst>
              <a:path w="8022335">
                <a:moveTo>
                  <a:pt x="0" y="0"/>
                </a:moveTo>
                <a:lnTo>
                  <a:pt x="8022335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548640" y="746759"/>
            <a:ext cx="6739128" cy="0"/>
          </a:xfrm>
          <a:custGeom>
            <a:avLst/>
            <a:gdLst/>
            <a:ahLst/>
            <a:cxnLst/>
            <a:rect l="l" t="t" r="r" b="b"/>
            <a:pathLst>
              <a:path w="6739128">
                <a:moveTo>
                  <a:pt x="0" y="0"/>
                </a:moveTo>
                <a:lnTo>
                  <a:pt x="6739128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535940" y="270764"/>
            <a:ext cx="8045450" cy="9055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При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ерная</a:t>
            </a:r>
            <a:r>
              <a:rPr sz="16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адаптиро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ан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ов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еобр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600" spc="-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програ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чаль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endParaRPr sz="16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аю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ся</a:t>
            </a:r>
            <a:r>
              <a:rPr sz="1600" spc="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600" spc="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задерж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к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ой</a:t>
            </a:r>
            <a:r>
              <a:rPr sz="1600" spc="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пси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к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звит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endParaRPr sz="1600">
              <a:latin typeface="Arial"/>
              <a:cs typeface="Arial"/>
            </a:endParaRPr>
          </a:p>
          <a:p>
            <a:pPr marL="132715">
              <a:lnSpc>
                <a:spcPct val="100000"/>
              </a:lnSpc>
              <a:spcBef>
                <a:spcPts val="800"/>
              </a:spcBef>
            </a:pP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добрена</a:t>
            </a:r>
            <a:r>
              <a:rPr sz="2000" b="1" spc="-3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решени</a:t>
            </a:r>
            <a:r>
              <a:rPr sz="2000" b="1" spc="-25" dirty="0">
                <a:latin typeface="Arial"/>
                <a:cs typeface="Arial"/>
              </a:rPr>
              <a:t>е</a:t>
            </a:r>
            <a:r>
              <a:rPr sz="2000" b="1" spc="0" dirty="0">
                <a:latin typeface="Arial"/>
                <a:cs typeface="Arial"/>
              </a:rPr>
              <a:t>м</a:t>
            </a:r>
            <a:r>
              <a:rPr sz="2000" b="1" spc="-50" dirty="0">
                <a:latin typeface="Arial"/>
                <a:cs typeface="Arial"/>
              </a:rPr>
              <a:t> о</a:t>
            </a:r>
            <a:r>
              <a:rPr sz="2000" b="1" spc="0" dirty="0">
                <a:latin typeface="Arial"/>
                <a:cs typeface="Arial"/>
              </a:rPr>
              <a:t>т</a:t>
            </a:r>
            <a:r>
              <a:rPr sz="2000" b="1" spc="-2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22.12.2015</a:t>
            </a:r>
            <a:r>
              <a:rPr sz="2000" b="1" spc="-40" dirty="0">
                <a:latin typeface="Arial"/>
                <a:cs typeface="Arial"/>
              </a:rPr>
              <a:t> </a:t>
            </a:r>
            <a:r>
              <a:rPr sz="2000" b="1" spc="-204" dirty="0">
                <a:latin typeface="Arial"/>
                <a:cs typeface="Arial"/>
              </a:rPr>
              <a:t>г</a:t>
            </a:r>
            <a:r>
              <a:rPr sz="2000" b="1" spc="0" dirty="0">
                <a:latin typeface="Arial"/>
                <a:cs typeface="Arial"/>
              </a:rPr>
              <a:t>.</a:t>
            </a:r>
            <a:r>
              <a:rPr sz="2000" b="1" spc="-1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Пр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-60" dirty="0">
                <a:latin typeface="Arial"/>
                <a:cs typeface="Arial"/>
              </a:rPr>
              <a:t>т</a:t>
            </a:r>
            <a:r>
              <a:rPr sz="2000" b="1" spc="0" dirty="0">
                <a:latin typeface="Arial"/>
                <a:cs typeface="Arial"/>
              </a:rPr>
              <a:t>о</a:t>
            </a:r>
            <a:r>
              <a:rPr sz="2000" b="1" spc="-20" dirty="0">
                <a:latin typeface="Arial"/>
                <a:cs typeface="Arial"/>
              </a:rPr>
              <a:t>к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л</a:t>
            </a:r>
            <a:r>
              <a:rPr sz="2000" b="1" spc="5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№4/15</a:t>
            </a:r>
            <a:endParaRPr sz="200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/>
        </p:nvGraphicFramePr>
        <p:xfrm>
          <a:off x="597268" y="1326451"/>
          <a:ext cx="7920939" cy="388848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01798"/>
                <a:gridCol w="2203069"/>
                <a:gridCol w="3116072"/>
              </a:tblGrid>
              <a:tr h="446532">
                <a:tc>
                  <a:txBody>
                    <a:bodyPr/>
                    <a:lstStyle/>
                    <a:p>
                      <a:endParaRPr sz="20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7.1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7.2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49300">
                <a:tc>
                  <a:txBody>
                    <a:bodyPr/>
                    <a:lstStyle/>
                    <a:p>
                      <a:pPr marL="490220">
                        <a:lnSpc>
                          <a:spcPct val="100000"/>
                        </a:lnSpc>
                      </a:pPr>
                      <a:r>
                        <a:rPr sz="2000" dirty="0">
                          <a:latin typeface="Calibri"/>
                          <a:cs typeface="Calibri"/>
                        </a:rPr>
                        <a:t>Срок</a:t>
                      </a:r>
                      <a:r>
                        <a:rPr sz="2000" spc="-4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освое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ия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4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-5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985" algn="ctr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1+4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-5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038732">
                <a:tc>
                  <a:txBody>
                    <a:bodyPr/>
                    <a:lstStyle/>
                    <a:p>
                      <a:pPr marL="81915" marR="85725" indent="324485">
                        <a:lnSpc>
                          <a:spcPts val="1939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по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-4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ю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и 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овым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 д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ям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1905" algn="ctr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 нормой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7620"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нос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9525" algn="ctr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 но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мой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653921">
                <a:tc>
                  <a:txBody>
                    <a:bodyPr/>
                    <a:lstStyle/>
                    <a:p>
                      <a:pPr marR="0" algn="ctr">
                        <a:lnSpc>
                          <a:spcPct val="100000"/>
                        </a:lnSpc>
                      </a:pPr>
                      <a:r>
                        <a:rPr sz="2400" spc="-3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2400" spc="-3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ль</a:t>
                      </a:r>
                      <a:endParaRPr sz="2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 marR="203835">
                        <a:lnSpc>
                          <a:spcPct val="94500"/>
                        </a:lnSpc>
                      </a:pPr>
                      <a:r>
                        <a:rPr sz="2000" spc="-70" dirty="0">
                          <a:latin typeface="Calibri"/>
                          <a:cs typeface="Calibri"/>
                        </a:rPr>
                        <a:t>у</a:t>
                      </a:r>
                      <a:r>
                        <a:rPr sz="2000" spc="-3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2000" spc="-15" dirty="0">
                          <a:latin typeface="Calibri"/>
                          <a:cs typeface="Calibri"/>
                        </a:rPr>
                        <a:t>в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2000" spc="-2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тво</a:t>
                      </a:r>
                      <a:r>
                        <a:rPr sz="2000" spc="5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ие особых обра</a:t>
                      </a:r>
                      <a:r>
                        <a:rPr sz="2000" spc="5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ова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2000" spc="-4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ь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ы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х п</a:t>
                      </a:r>
                      <a:r>
                        <a:rPr sz="2000" spc="-1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2000" spc="5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еб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остей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 marR="146050">
                        <a:lnSpc>
                          <a:spcPct val="89100"/>
                        </a:lnSpc>
                      </a:pPr>
                      <a:r>
                        <a:rPr sz="2000" dirty="0">
                          <a:latin typeface="Calibri"/>
                          <a:cs typeface="Calibri"/>
                        </a:rPr>
                        <a:t>орга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изац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я</a:t>
                      </a:r>
                      <a:r>
                        <a:rPr sz="20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спец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ал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ь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ы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х 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у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словий</a:t>
                      </a:r>
                      <a:r>
                        <a:rPr sz="2000" spc="-4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2000" spc="-15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учен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я</a:t>
                      </a:r>
                      <a:r>
                        <a:rPr sz="20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и воспитания,</a:t>
                      </a:r>
                      <a:r>
                        <a:rPr sz="2000" spc="-3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фо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рование 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оц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800" spc="5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ь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ных (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ых) 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ет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ен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-5" dirty="0">
                          <a:latin typeface="Calibri"/>
                          <a:cs typeface="Calibri"/>
                        </a:rPr>
                        <a:t>й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.</a:t>
                      </a:r>
                      <a:endParaRPr sz="2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48640" y="502919"/>
            <a:ext cx="8022335" cy="0"/>
          </a:xfrm>
          <a:custGeom>
            <a:avLst/>
            <a:gdLst/>
            <a:ahLst/>
            <a:cxnLst/>
            <a:rect l="l" t="t" r="r" b="b"/>
            <a:pathLst>
              <a:path w="8022335">
                <a:moveTo>
                  <a:pt x="0" y="0"/>
                </a:moveTo>
                <a:lnTo>
                  <a:pt x="8022335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548640" y="746759"/>
            <a:ext cx="7330440" cy="0"/>
          </a:xfrm>
          <a:custGeom>
            <a:avLst/>
            <a:gdLst/>
            <a:ahLst/>
            <a:cxnLst/>
            <a:rect l="l" t="t" r="r" b="b"/>
            <a:pathLst>
              <a:path w="7330440">
                <a:moveTo>
                  <a:pt x="0" y="0"/>
                </a:moveTo>
                <a:lnTo>
                  <a:pt x="7330440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535940" y="270764"/>
            <a:ext cx="8045450" cy="8851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При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ерная</a:t>
            </a:r>
            <a:r>
              <a:rPr sz="16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адаптиро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ан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ов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еобр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600" spc="-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програ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чаль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endParaRPr sz="16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аю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ся</a:t>
            </a:r>
            <a:r>
              <a:rPr sz="1600" spc="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600" spc="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рас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тро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й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ст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ст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к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спектра</a:t>
            </a:r>
            <a:endParaRPr sz="1600">
              <a:latin typeface="Arial"/>
              <a:cs typeface="Arial"/>
            </a:endParaRPr>
          </a:p>
          <a:p>
            <a:pPr marL="132715">
              <a:lnSpc>
                <a:spcPct val="100000"/>
              </a:lnSpc>
              <a:spcBef>
                <a:spcPts val="880"/>
              </a:spcBef>
            </a:pPr>
            <a:r>
              <a:rPr sz="1800" b="1" spc="-45" dirty="0">
                <a:latin typeface="Arial"/>
                <a:cs typeface="Arial"/>
              </a:rPr>
              <a:t>О</a:t>
            </a:r>
            <a:r>
              <a:rPr sz="1800" b="1" spc="0" dirty="0">
                <a:latin typeface="Arial"/>
                <a:cs typeface="Arial"/>
              </a:rPr>
              <a:t>доб</a:t>
            </a:r>
            <a:r>
              <a:rPr sz="1800" b="1" spc="5" dirty="0">
                <a:latin typeface="Arial"/>
                <a:cs typeface="Arial"/>
              </a:rPr>
              <a:t>р</a:t>
            </a:r>
            <a:r>
              <a:rPr sz="1800" b="1" spc="0" dirty="0">
                <a:latin typeface="Arial"/>
                <a:cs typeface="Arial"/>
              </a:rPr>
              <a:t>ена</a:t>
            </a:r>
            <a:r>
              <a:rPr sz="1800" b="1" spc="-30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ре</a:t>
            </a:r>
            <a:r>
              <a:rPr sz="1800" b="1" spc="-40" dirty="0">
                <a:latin typeface="Arial"/>
                <a:cs typeface="Arial"/>
              </a:rPr>
              <a:t>ш</a:t>
            </a:r>
            <a:r>
              <a:rPr sz="1800" b="1" spc="0" dirty="0">
                <a:latin typeface="Arial"/>
                <a:cs typeface="Arial"/>
              </a:rPr>
              <a:t>ени</a:t>
            </a:r>
            <a:r>
              <a:rPr sz="1800" b="1" spc="-35" dirty="0">
                <a:latin typeface="Arial"/>
                <a:cs typeface="Arial"/>
              </a:rPr>
              <a:t>е</a:t>
            </a:r>
            <a:r>
              <a:rPr sz="1800" b="1" spc="0" dirty="0">
                <a:latin typeface="Arial"/>
                <a:cs typeface="Arial"/>
              </a:rPr>
              <a:t>м</a:t>
            </a:r>
            <a:r>
              <a:rPr sz="1800" b="1" spc="50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22</a:t>
            </a:r>
            <a:r>
              <a:rPr sz="1800" b="1" spc="-10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дек</a:t>
            </a:r>
            <a:r>
              <a:rPr sz="1800" b="1" spc="-10" dirty="0">
                <a:latin typeface="Arial"/>
                <a:cs typeface="Arial"/>
              </a:rPr>
              <a:t>а</a:t>
            </a:r>
            <a:r>
              <a:rPr sz="1800" b="1" spc="0" dirty="0">
                <a:latin typeface="Arial"/>
                <a:cs typeface="Arial"/>
              </a:rPr>
              <a:t>б</a:t>
            </a:r>
            <a:r>
              <a:rPr sz="1800" b="1" spc="-20" dirty="0">
                <a:latin typeface="Arial"/>
                <a:cs typeface="Arial"/>
              </a:rPr>
              <a:t>р</a:t>
            </a:r>
            <a:r>
              <a:rPr sz="1800" b="1" spc="0" dirty="0">
                <a:latin typeface="Arial"/>
                <a:cs typeface="Arial"/>
              </a:rPr>
              <a:t>я</a:t>
            </a:r>
            <a:r>
              <a:rPr sz="1800" b="1" spc="-5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2</a:t>
            </a:r>
            <a:r>
              <a:rPr sz="1800" b="1" spc="-10" dirty="0">
                <a:latin typeface="Arial"/>
                <a:cs typeface="Arial"/>
              </a:rPr>
              <a:t>0</a:t>
            </a:r>
            <a:r>
              <a:rPr sz="1800" b="1" spc="0" dirty="0">
                <a:latin typeface="Arial"/>
                <a:cs typeface="Arial"/>
              </a:rPr>
              <a:t>15</a:t>
            </a:r>
            <a:r>
              <a:rPr sz="1800" b="1" spc="5" dirty="0">
                <a:latin typeface="Arial"/>
                <a:cs typeface="Arial"/>
              </a:rPr>
              <a:t> </a:t>
            </a:r>
            <a:r>
              <a:rPr sz="1800" b="1" spc="-190" dirty="0">
                <a:latin typeface="Arial"/>
                <a:cs typeface="Arial"/>
              </a:rPr>
              <a:t>г</a:t>
            </a:r>
            <a:r>
              <a:rPr sz="1800" b="1" spc="0" dirty="0">
                <a:latin typeface="Arial"/>
                <a:cs typeface="Arial"/>
              </a:rPr>
              <a:t>.</a:t>
            </a:r>
            <a:r>
              <a:rPr sz="1800" b="1" spc="5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Пр</a:t>
            </a:r>
            <a:r>
              <a:rPr sz="1800" b="1" spc="-45" dirty="0">
                <a:latin typeface="Arial"/>
                <a:cs typeface="Arial"/>
              </a:rPr>
              <a:t>о</a:t>
            </a:r>
            <a:r>
              <a:rPr sz="1800" b="1" spc="-55" dirty="0">
                <a:latin typeface="Arial"/>
                <a:cs typeface="Arial"/>
              </a:rPr>
              <a:t>т</a:t>
            </a:r>
            <a:r>
              <a:rPr sz="1800" b="1" spc="0" dirty="0">
                <a:latin typeface="Arial"/>
                <a:cs typeface="Arial"/>
              </a:rPr>
              <a:t>о</a:t>
            </a:r>
            <a:r>
              <a:rPr sz="1800" b="1" spc="-20" dirty="0">
                <a:latin typeface="Arial"/>
                <a:cs typeface="Arial"/>
              </a:rPr>
              <a:t>к</a:t>
            </a:r>
            <a:r>
              <a:rPr sz="1800" b="1" spc="-45" dirty="0">
                <a:latin typeface="Arial"/>
                <a:cs typeface="Arial"/>
              </a:rPr>
              <a:t>о</a:t>
            </a:r>
            <a:r>
              <a:rPr sz="1800" b="1" spc="0" dirty="0">
                <a:latin typeface="Arial"/>
                <a:cs typeface="Arial"/>
              </a:rPr>
              <a:t>л</a:t>
            </a:r>
            <a:r>
              <a:rPr sz="1800" b="1" spc="20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№</a:t>
            </a:r>
            <a:r>
              <a:rPr sz="1800" b="1" spc="-10" dirty="0">
                <a:latin typeface="Arial"/>
                <a:cs typeface="Arial"/>
              </a:rPr>
              <a:t>4</a:t>
            </a:r>
            <a:r>
              <a:rPr sz="1800" b="1" spc="0" dirty="0">
                <a:latin typeface="Arial"/>
                <a:cs typeface="Arial"/>
              </a:rPr>
              <a:t>/15</a:t>
            </a:r>
            <a:endParaRPr sz="180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/>
        </p:nvGraphicFramePr>
        <p:xfrm>
          <a:off x="741286" y="1182433"/>
          <a:ext cx="7812099" cy="506414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12138"/>
                <a:gridCol w="1526286"/>
                <a:gridCol w="1482724"/>
                <a:gridCol w="1595501"/>
                <a:gridCol w="1695450"/>
              </a:tblGrid>
              <a:tr h="338327">
                <a:tc>
                  <a:txBody>
                    <a:bodyPr/>
                    <a:lstStyle/>
                    <a:p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8.1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8.2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8.3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572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8.4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712342">
                <a:tc>
                  <a:txBody>
                    <a:bodyPr/>
                    <a:lstStyle/>
                    <a:p>
                      <a:pPr marL="171450">
                        <a:lnSpc>
                          <a:spcPct val="1000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Срок</a:t>
                      </a:r>
                      <a:r>
                        <a:rPr sz="1400" b="1" spc="-4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освоения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4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spc="-3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да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74980">
                        <a:lnSpc>
                          <a:spcPct val="100000"/>
                        </a:lnSpc>
                      </a:pPr>
                      <a:r>
                        <a:rPr sz="1400" spc="-5" dirty="0">
                          <a:latin typeface="Calibri"/>
                          <a:cs typeface="Calibri"/>
                        </a:rPr>
                        <a:t>5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-6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лет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6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лет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9525" algn="ctr">
                        <a:lnSpc>
                          <a:spcPct val="10000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6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лет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46783">
                <a:tc>
                  <a:txBody>
                    <a:bodyPr/>
                    <a:lstStyle/>
                    <a:p>
                      <a:pPr marL="125730" marR="128905" algn="ctr">
                        <a:lnSpc>
                          <a:spcPts val="151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по</a:t>
                      </a:r>
                      <a:r>
                        <a:rPr sz="1400" b="1" spc="-3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b="1" spc="-3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b="1" spc="-1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анию и</a:t>
                      </a:r>
                      <a:r>
                        <a:rPr sz="1400" b="1" spc="-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b="1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овым </a:t>
                      </a:r>
                      <a:r>
                        <a:rPr sz="1400" b="1" spc="-1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ости</a:t>
                      </a:r>
                      <a:r>
                        <a:rPr sz="1400" b="1" spc="-3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ени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я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м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97790" marR="91440" indent="35560" algn="ctr">
                        <a:lnSpc>
                          <a:spcPts val="151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учение по инд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ви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уаль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 у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уче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но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marL="0" algn="ctr">
                        <a:lnSpc>
                          <a:spcPts val="149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плану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36525" marR="129539" indent="182880">
                        <a:lnSpc>
                          <a:spcPts val="151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учение по инд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ви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уаль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algn="ctr">
                        <a:lnSpc>
                          <a:spcPts val="1405"/>
                        </a:lnSpc>
                      </a:pPr>
                      <a:r>
                        <a:rPr sz="1400" spc="-15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уче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б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но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у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algn="ctr">
                        <a:lnSpc>
                          <a:spcPts val="1595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плану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51765" marR="79375" indent="12065" algn="ctr">
                        <a:lnSpc>
                          <a:spcPct val="90000"/>
                        </a:lnSpc>
                      </a:pP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ве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тни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8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-35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, не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-5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ю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щих 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оп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ль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ых ог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анич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ний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890" algn="ctr">
                        <a:lnSpc>
                          <a:spcPct val="100000"/>
                        </a:lnSpc>
                      </a:pPr>
                      <a:r>
                        <a:rPr sz="1400" b="1" dirty="0">
                          <a:latin typeface="Calibri"/>
                          <a:cs typeface="Calibri"/>
                        </a:rPr>
                        <a:t>не</a:t>
                      </a:r>
                      <a:r>
                        <a:rPr sz="1400" b="1" spc="-3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соо</a:t>
                      </a:r>
                      <a:r>
                        <a:rPr sz="1400" b="1" spc="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носи</a:t>
                      </a:r>
                      <a:r>
                        <a:rPr sz="14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marL="10795" algn="ctr">
                        <a:lnSpc>
                          <a:spcPct val="100000"/>
                        </a:lnSpc>
                        <a:spcBef>
                          <a:spcPts val="840"/>
                        </a:spcBef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нормой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marL="11430" algn="ctr">
                        <a:lnSpc>
                          <a:spcPct val="100000"/>
                        </a:lnSpc>
                        <a:spcBef>
                          <a:spcPts val="830"/>
                        </a:spcBef>
                      </a:pPr>
                      <a:r>
                        <a:rPr sz="1400" spc="-5" dirty="0">
                          <a:latin typeface="Calibri"/>
                          <a:cs typeface="Calibri"/>
                        </a:rPr>
                        <a:t>ТМНР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066696">
                <a:tc>
                  <a:txBody>
                    <a:bodyPr/>
                    <a:lstStyle/>
                    <a:p>
                      <a:pPr marR="1270" algn="ctr">
                        <a:lnSpc>
                          <a:spcPct val="100000"/>
                        </a:lnSpc>
                      </a:pPr>
                      <a:r>
                        <a:rPr sz="1400" b="1" spc="-1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1400" b="1" spc="-2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b="1" spc="0" dirty="0">
                          <a:latin typeface="Calibri"/>
                          <a:cs typeface="Calibri"/>
                        </a:rPr>
                        <a:t>ль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3825" marR="117475" algn="ctr">
                        <a:lnSpc>
                          <a:spcPts val="1510"/>
                        </a:lnSpc>
                      </a:pP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ма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ич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ес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ая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пе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иальная</a:t>
                      </a:r>
                      <a:r>
                        <a:rPr sz="14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 п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х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- п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да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ог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че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ая п</a:t>
                      </a:r>
                      <a:r>
                        <a:rPr sz="1400" spc="-3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400" spc="3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27965" marR="219710" indent="-1270" algn="ctr">
                        <a:lnSpc>
                          <a:spcPts val="1510"/>
                        </a:lnSpc>
                      </a:pPr>
                      <a:r>
                        <a:rPr sz="1400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ви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ие жи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ой 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омпе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енц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92710" marR="85090" indent="278765">
                        <a:lnSpc>
                          <a:spcPts val="1510"/>
                        </a:lnSpc>
                      </a:pPr>
                      <a:r>
                        <a:rPr sz="1400" dirty="0">
                          <a:latin typeface="Calibri"/>
                          <a:cs typeface="Calibri"/>
                        </a:rPr>
                        <a:t>жи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ая 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омпе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енц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</a:t>
                      </a:r>
                      <a:r>
                        <a:rPr sz="1400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ипр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40995" marR="323215" indent="37465" algn="ctr">
                        <a:lnSpc>
                          <a:spcPts val="1510"/>
                        </a:lnSpc>
                      </a:pPr>
                      <a:r>
                        <a:rPr sz="1400" spc="5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з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400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ая </a:t>
                      </a:r>
                      <a:r>
                        <a:rPr sz="1400" spc="-3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омпе</a:t>
                      </a:r>
                      <a:r>
                        <a:rPr sz="1400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енц</a:t>
                      </a:r>
                      <a:r>
                        <a:rPr sz="14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я</a:t>
                      </a:r>
                      <a:endParaRPr sz="1400">
                        <a:latin typeface="Calibri"/>
                        <a:cs typeface="Calibri"/>
                      </a:endParaRPr>
                    </a:p>
                    <a:p>
                      <a:pPr marL="11430" algn="ctr">
                        <a:lnSpc>
                          <a:spcPct val="100000"/>
                        </a:lnSpc>
                        <a:spcBef>
                          <a:spcPts val="815"/>
                        </a:spcBef>
                      </a:pPr>
                      <a:r>
                        <a:rPr sz="1400" spc="-5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400" spc="0" dirty="0">
                          <a:latin typeface="Calibri"/>
                          <a:cs typeface="Calibri"/>
                        </a:rPr>
                        <a:t>ИПР</a:t>
                      </a:r>
                      <a:endParaRPr sz="1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48640" y="502919"/>
            <a:ext cx="8022335" cy="0"/>
          </a:xfrm>
          <a:custGeom>
            <a:avLst/>
            <a:gdLst/>
            <a:ahLst/>
            <a:cxnLst/>
            <a:rect l="l" t="t" r="r" b="b"/>
            <a:pathLst>
              <a:path w="8022335">
                <a:moveTo>
                  <a:pt x="0" y="0"/>
                </a:moveTo>
                <a:lnTo>
                  <a:pt x="8022335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548640" y="746759"/>
            <a:ext cx="5870448" cy="0"/>
          </a:xfrm>
          <a:custGeom>
            <a:avLst/>
            <a:gdLst/>
            <a:ahLst/>
            <a:cxnLst/>
            <a:rect l="l" t="t" r="r" b="b"/>
            <a:pathLst>
              <a:path w="5870448">
                <a:moveTo>
                  <a:pt x="0" y="0"/>
                </a:moveTo>
                <a:lnTo>
                  <a:pt x="5870448" y="0"/>
                </a:lnTo>
              </a:path>
            </a:pathLst>
          </a:custGeom>
          <a:ln w="16509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535940" y="270764"/>
            <a:ext cx="8045450" cy="9626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При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ерная</a:t>
            </a:r>
            <a:r>
              <a:rPr sz="1600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адаптиро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ан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ов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еобр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600" spc="-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ая</a:t>
            </a:r>
            <a:r>
              <a:rPr sz="16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програ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чаль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endParaRPr sz="16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аз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r>
              <a:rPr sz="16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аю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6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6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ся</a:t>
            </a:r>
            <a:r>
              <a:rPr sz="1600" spc="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600" spc="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ст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6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нн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ой</a:t>
            </a:r>
            <a:r>
              <a:rPr sz="1600" spc="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6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6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6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</a:t>
            </a:r>
            <a:r>
              <a:rPr sz="16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остью</a:t>
            </a:r>
            <a:endParaRPr sz="1600">
              <a:latin typeface="Arial"/>
              <a:cs typeface="Arial"/>
            </a:endParaRPr>
          </a:p>
          <a:p>
            <a:pPr>
              <a:lnSpc>
                <a:spcPts val="1450"/>
              </a:lnSpc>
              <a:spcBef>
                <a:spcPts val="44"/>
              </a:spcBef>
            </a:pPr>
            <a:endParaRPr sz="1450"/>
          </a:p>
          <a:p>
            <a:pPr marL="22860">
              <a:lnSpc>
                <a:spcPct val="100000"/>
              </a:lnSpc>
            </a:pPr>
            <a:r>
              <a:rPr sz="1800" b="1" spc="-45" dirty="0">
                <a:latin typeface="Arial"/>
                <a:cs typeface="Arial"/>
              </a:rPr>
              <a:t>О</a:t>
            </a:r>
            <a:r>
              <a:rPr sz="1800" b="1" spc="0" dirty="0">
                <a:latin typeface="Arial"/>
                <a:cs typeface="Arial"/>
              </a:rPr>
              <a:t>доб</a:t>
            </a:r>
            <a:r>
              <a:rPr sz="1800" b="1" spc="5" dirty="0">
                <a:latin typeface="Arial"/>
                <a:cs typeface="Arial"/>
              </a:rPr>
              <a:t>р</a:t>
            </a:r>
            <a:r>
              <a:rPr sz="1800" b="1" spc="0" dirty="0">
                <a:latin typeface="Arial"/>
                <a:cs typeface="Arial"/>
              </a:rPr>
              <a:t>ена</a:t>
            </a:r>
            <a:r>
              <a:rPr sz="1800" b="1" spc="-25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ре</a:t>
            </a:r>
            <a:r>
              <a:rPr sz="1800" b="1" spc="-40" dirty="0">
                <a:latin typeface="Arial"/>
                <a:cs typeface="Arial"/>
              </a:rPr>
              <a:t>ш</a:t>
            </a:r>
            <a:r>
              <a:rPr sz="1800" b="1" spc="0" dirty="0">
                <a:latin typeface="Arial"/>
                <a:cs typeface="Arial"/>
              </a:rPr>
              <a:t>ени</a:t>
            </a:r>
            <a:r>
              <a:rPr sz="1800" b="1" spc="-35" dirty="0">
                <a:latin typeface="Arial"/>
                <a:cs typeface="Arial"/>
              </a:rPr>
              <a:t>е</a:t>
            </a:r>
            <a:r>
              <a:rPr sz="1800" b="1" spc="0" dirty="0">
                <a:latin typeface="Arial"/>
                <a:cs typeface="Arial"/>
              </a:rPr>
              <a:t>м</a:t>
            </a:r>
            <a:r>
              <a:rPr sz="1800" b="1" spc="50" dirty="0">
                <a:latin typeface="Arial"/>
                <a:cs typeface="Arial"/>
              </a:rPr>
              <a:t> </a:t>
            </a:r>
            <a:r>
              <a:rPr sz="1800" b="1" spc="-45" dirty="0">
                <a:latin typeface="Arial"/>
                <a:cs typeface="Arial"/>
              </a:rPr>
              <a:t>о</a:t>
            </a:r>
            <a:r>
              <a:rPr sz="1800" b="1" spc="0" dirty="0">
                <a:latin typeface="Arial"/>
                <a:cs typeface="Arial"/>
              </a:rPr>
              <a:t>т</a:t>
            </a:r>
            <a:r>
              <a:rPr sz="1800" b="1" spc="-10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2</a:t>
            </a:r>
            <a:r>
              <a:rPr sz="1800" b="1" spc="-10" dirty="0">
                <a:latin typeface="Arial"/>
                <a:cs typeface="Arial"/>
              </a:rPr>
              <a:t>2</a:t>
            </a:r>
            <a:r>
              <a:rPr sz="1800" b="1" spc="0" dirty="0">
                <a:latin typeface="Arial"/>
                <a:cs typeface="Arial"/>
              </a:rPr>
              <a:t>.1</a:t>
            </a:r>
            <a:r>
              <a:rPr sz="1800" b="1" spc="-10" dirty="0">
                <a:latin typeface="Arial"/>
                <a:cs typeface="Arial"/>
              </a:rPr>
              <a:t>2</a:t>
            </a:r>
            <a:r>
              <a:rPr sz="1800" b="1" spc="0" dirty="0">
                <a:latin typeface="Arial"/>
                <a:cs typeface="Arial"/>
              </a:rPr>
              <a:t>.2</a:t>
            </a:r>
            <a:r>
              <a:rPr sz="1800" b="1" spc="-10" dirty="0">
                <a:latin typeface="Arial"/>
                <a:cs typeface="Arial"/>
              </a:rPr>
              <a:t>0</a:t>
            </a:r>
            <a:r>
              <a:rPr sz="1800" b="1" spc="0" dirty="0">
                <a:latin typeface="Arial"/>
                <a:cs typeface="Arial"/>
              </a:rPr>
              <a:t>15</a:t>
            </a:r>
            <a:r>
              <a:rPr sz="1800" b="1" spc="15" dirty="0">
                <a:latin typeface="Arial"/>
                <a:cs typeface="Arial"/>
              </a:rPr>
              <a:t> </a:t>
            </a:r>
            <a:r>
              <a:rPr sz="1800" b="1" spc="-190" dirty="0">
                <a:latin typeface="Arial"/>
                <a:cs typeface="Arial"/>
              </a:rPr>
              <a:t>г</a:t>
            </a:r>
            <a:r>
              <a:rPr sz="1800" b="1" spc="0" dirty="0">
                <a:latin typeface="Arial"/>
                <a:cs typeface="Arial"/>
              </a:rPr>
              <a:t>.</a:t>
            </a:r>
            <a:r>
              <a:rPr sz="1800" b="1" spc="5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Пр</a:t>
            </a:r>
            <a:r>
              <a:rPr sz="1800" b="1" spc="-45" dirty="0">
                <a:latin typeface="Arial"/>
                <a:cs typeface="Arial"/>
              </a:rPr>
              <a:t>о</a:t>
            </a:r>
            <a:r>
              <a:rPr sz="1800" b="1" spc="-55" dirty="0">
                <a:latin typeface="Arial"/>
                <a:cs typeface="Arial"/>
              </a:rPr>
              <a:t>т</a:t>
            </a:r>
            <a:r>
              <a:rPr sz="1800" b="1" spc="0" dirty="0">
                <a:latin typeface="Arial"/>
                <a:cs typeface="Arial"/>
              </a:rPr>
              <a:t>о</a:t>
            </a:r>
            <a:r>
              <a:rPr sz="1800" b="1" spc="-20" dirty="0">
                <a:latin typeface="Arial"/>
                <a:cs typeface="Arial"/>
              </a:rPr>
              <a:t>к</a:t>
            </a:r>
            <a:r>
              <a:rPr sz="1800" b="1" spc="-45" dirty="0">
                <a:latin typeface="Arial"/>
                <a:cs typeface="Arial"/>
              </a:rPr>
              <a:t>о</a:t>
            </a:r>
            <a:r>
              <a:rPr sz="1800" b="1" spc="0" dirty="0">
                <a:latin typeface="Arial"/>
                <a:cs typeface="Arial"/>
              </a:rPr>
              <a:t>л</a:t>
            </a:r>
            <a:r>
              <a:rPr sz="1800" b="1" spc="20" dirty="0">
                <a:latin typeface="Arial"/>
                <a:cs typeface="Arial"/>
              </a:rPr>
              <a:t> </a:t>
            </a:r>
            <a:r>
              <a:rPr sz="1800" b="1" spc="0" dirty="0">
                <a:latin typeface="Arial"/>
                <a:cs typeface="Arial"/>
              </a:rPr>
              <a:t>№</a:t>
            </a:r>
            <a:r>
              <a:rPr sz="1800" b="1" spc="-10" dirty="0">
                <a:latin typeface="Arial"/>
                <a:cs typeface="Arial"/>
              </a:rPr>
              <a:t>4</a:t>
            </a:r>
            <a:r>
              <a:rPr sz="1800" b="1" spc="0" dirty="0">
                <a:latin typeface="Arial"/>
                <a:cs typeface="Arial"/>
              </a:rPr>
              <a:t>/15</a:t>
            </a:r>
            <a:endParaRPr sz="180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/>
        </p:nvGraphicFramePr>
        <p:xfrm>
          <a:off x="525259" y="1398460"/>
          <a:ext cx="7992947" cy="460853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25928"/>
                <a:gridCol w="2222880"/>
                <a:gridCol w="3144139"/>
              </a:tblGrid>
              <a:tr h="523875">
                <a:tc>
                  <a:txBody>
                    <a:bodyPr/>
                    <a:lstStyle/>
                    <a:p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3525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1</a:t>
                      </a:r>
                      <a:r>
                        <a:rPr sz="1800" b="1" spc="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35890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2</a:t>
                      </a:r>
                      <a:r>
                        <a:rPr sz="1800" b="1" spc="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вар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ант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28575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879982">
                <a:tc>
                  <a:txBody>
                    <a:bodyPr/>
                    <a:lstStyle/>
                    <a:p>
                      <a:pPr marL="501650">
                        <a:lnSpc>
                          <a:spcPct val="100000"/>
                        </a:lnSpc>
                      </a:pPr>
                      <a:r>
                        <a:rPr sz="2000" dirty="0">
                          <a:latin typeface="Calibri"/>
                          <a:cs typeface="Calibri"/>
                        </a:rPr>
                        <a:t>Срок</a:t>
                      </a:r>
                      <a:r>
                        <a:rPr sz="2000" spc="-4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освое</a:t>
                      </a:r>
                      <a:r>
                        <a:rPr sz="20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2000" spc="0" dirty="0">
                          <a:latin typeface="Calibri"/>
                          <a:cs typeface="Calibri"/>
                        </a:rPr>
                        <a:t>ия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4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-5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9525" algn="ctr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1+4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-2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spc="-5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да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262126">
                <a:tc>
                  <a:txBody>
                    <a:bodyPr/>
                    <a:lstStyle/>
                    <a:p>
                      <a:pPr marL="94615" marR="97155" indent="322580">
                        <a:lnSpc>
                          <a:spcPts val="1939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по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-4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ан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ю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и 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овым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 д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ям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Не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635" algn="ctr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 нормой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3175" algn="ctr">
                        <a:lnSpc>
                          <a:spcPct val="100000"/>
                        </a:lnSpc>
                        <a:spcBef>
                          <a:spcPts val="78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ПР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Calibri"/>
                          <a:cs typeface="Calibri"/>
                        </a:rPr>
                        <a:t>Не</a:t>
                      </a:r>
                      <a:r>
                        <a:rPr sz="1800" b="1" spc="-1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-10" dirty="0">
                          <a:latin typeface="Calibri"/>
                          <a:cs typeface="Calibri"/>
                        </a:rPr>
                        <a:t>от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b="1" spc="5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b="1" spc="-2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800" b="1" spc="0" dirty="0">
                          <a:latin typeface="Calibri"/>
                          <a:cs typeface="Calibri"/>
                        </a:rPr>
                        <a:t>ся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10795" algn="ctr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 нормой</a:t>
                      </a:r>
                      <a:endParaRPr sz="1800">
                        <a:latin typeface="Calibri"/>
                        <a:cs typeface="Calibri"/>
                      </a:endParaRPr>
                    </a:p>
                    <a:p>
                      <a:pPr marL="10160" algn="ctr">
                        <a:lnSpc>
                          <a:spcPct val="100000"/>
                        </a:lnSpc>
                        <a:spcBef>
                          <a:spcPts val="780"/>
                        </a:spcBef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С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ПР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942553">
                <a:tc>
                  <a:txBody>
                    <a:bodyPr/>
                    <a:lstStyle/>
                    <a:p>
                      <a:pPr marL="0" marR="1905" algn="ctr">
                        <a:lnSpc>
                          <a:spcPct val="100000"/>
                        </a:lnSpc>
                      </a:pPr>
                      <a:r>
                        <a:rPr sz="2400" spc="-30" dirty="0">
                          <a:latin typeface="Calibri"/>
                          <a:cs typeface="Calibri"/>
                        </a:rPr>
                        <a:t>ц</a:t>
                      </a:r>
                      <a:r>
                        <a:rPr sz="2400" spc="-3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400" spc="0" dirty="0">
                          <a:latin typeface="Calibri"/>
                          <a:cs typeface="Calibri"/>
                        </a:rPr>
                        <a:t>ль</a:t>
                      </a:r>
                      <a:endParaRPr sz="24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28575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61009" marR="454025" indent="106680">
                        <a:lnSpc>
                          <a:spcPts val="1939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из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ая 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ет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енция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40335">
                        <a:lnSpc>
                          <a:spcPct val="100000"/>
                        </a:lnSpc>
                      </a:pPr>
                      <a:r>
                        <a:rPr sz="1800" dirty="0">
                          <a:latin typeface="Calibri"/>
                          <a:cs typeface="Calibri"/>
                        </a:rPr>
                        <a:t>ж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из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нен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ая</a:t>
                      </a:r>
                      <a:r>
                        <a:rPr sz="1800" spc="2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800" spc="-20" dirty="0">
                          <a:latin typeface="Calibri"/>
                          <a:cs typeface="Calibri"/>
                        </a:rPr>
                        <a:t>к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800" spc="-10" dirty="0">
                          <a:latin typeface="Calibri"/>
                          <a:cs typeface="Calibri"/>
                        </a:rPr>
                        <a:t>м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1800" spc="-15" dirty="0">
                          <a:latin typeface="Calibri"/>
                          <a:cs typeface="Calibri"/>
                        </a:rPr>
                        <a:t>ет</a:t>
                      </a:r>
                      <a:r>
                        <a:rPr sz="1800" spc="0" dirty="0">
                          <a:latin typeface="Calibri"/>
                          <a:cs typeface="Calibri"/>
                        </a:rPr>
                        <a:t>енция</a:t>
                      </a:r>
                      <a:endParaRPr sz="18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28575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2857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56031" y="1383157"/>
            <a:ext cx="2187575" cy="2851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268605" algn="l"/>
              </a:tabLst>
            </a:pPr>
            <a:r>
              <a:rPr sz="1800" dirty="0">
                <a:latin typeface="Wingdings 3"/>
                <a:cs typeface="Wingdings 3"/>
              </a:rPr>
              <a:t></a:t>
            </a:r>
            <a:r>
              <a:rPr sz="1800" dirty="0">
                <a:latin typeface="Times New Roman"/>
                <a:cs typeface="Times New Roman"/>
              </a:rPr>
              <a:t>	</a:t>
            </a:r>
            <a:r>
              <a:rPr sz="1800" u="heavy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http:/</a:t>
            </a:r>
            <a:r>
              <a:rPr sz="1800" u="heavy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/</a:t>
            </a:r>
            <a:r>
              <a:rPr sz="1800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fg</a:t>
            </a:r>
            <a:r>
              <a:rPr sz="1800" u="heavy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o</a:t>
            </a:r>
            <a:r>
              <a:rPr sz="1800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sre</a:t>
            </a:r>
            <a:r>
              <a:rPr sz="1800" u="heavy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e</a:t>
            </a:r>
            <a:r>
              <a:rPr sz="1800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st</a:t>
            </a:r>
            <a:r>
              <a:rPr sz="1800" u="heavy" spc="-9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r</a:t>
            </a:r>
            <a:r>
              <a:rPr sz="1800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.ru/</a:t>
            </a:r>
            <a:endParaRPr sz="18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924737" y="2110358"/>
            <a:ext cx="6670548" cy="0"/>
          </a:xfrm>
          <a:custGeom>
            <a:avLst/>
            <a:gdLst/>
            <a:ahLst/>
            <a:cxnLst/>
            <a:rect l="l" t="t" r="r" b="b"/>
            <a:pathLst>
              <a:path w="6670548">
                <a:moveTo>
                  <a:pt x="0" y="0"/>
                </a:moveTo>
                <a:lnTo>
                  <a:pt x="6670548" y="0"/>
                </a:lnTo>
              </a:path>
            </a:pathLst>
          </a:custGeom>
          <a:ln w="18033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656031" y="1849501"/>
            <a:ext cx="7789545" cy="352932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831215" algn="ctr">
              <a:lnSpc>
                <a:spcPct val="100000"/>
              </a:lnSpc>
              <a:tabLst>
                <a:tab pos="255904" algn="l"/>
              </a:tabLst>
            </a:pPr>
            <a:r>
              <a:rPr sz="1800" dirty="0">
                <a:latin typeface="Wingdings 3"/>
                <a:cs typeface="Wingdings 3"/>
              </a:rPr>
              <a:t></a:t>
            </a:r>
            <a:r>
              <a:rPr sz="1800" dirty="0">
                <a:latin typeface="Times New Roman"/>
                <a:cs typeface="Times New Roman"/>
              </a:rPr>
              <a:t>	</a:t>
            </a:r>
            <a:r>
              <a:rPr sz="1800" spc="-8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стр п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им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рных</a:t>
            </a:r>
            <a:r>
              <a:rPr sz="1800" spc="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осн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ых</a:t>
            </a:r>
            <a:r>
              <a:rPr sz="1800" spc="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8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бр</a:t>
            </a:r>
            <a:r>
              <a:rPr sz="18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800" spc="-6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ьных</a:t>
            </a:r>
            <a:r>
              <a:rPr sz="1800" spc="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ог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endParaRPr sz="1800">
              <a:latin typeface="Arial"/>
              <a:cs typeface="Arial"/>
            </a:endParaRPr>
          </a:p>
          <a:p>
            <a:pPr marR="923290" algn="ctr">
              <a:lnSpc>
                <a:spcPct val="100000"/>
              </a:lnSpc>
              <a:spcBef>
                <a:spcPts val="1080"/>
              </a:spcBef>
            </a:pPr>
            <a:r>
              <a:rPr sz="1800" dirty="0">
                <a:latin typeface="Arial"/>
                <a:cs typeface="Arial"/>
              </a:rPr>
              <a:t>Мин</a:t>
            </a:r>
            <a:r>
              <a:rPr sz="1800" spc="5" dirty="0">
                <a:latin typeface="Arial"/>
                <a:cs typeface="Arial"/>
              </a:rPr>
              <a:t>и</a:t>
            </a:r>
            <a:r>
              <a:rPr sz="1800" spc="0" dirty="0">
                <a:latin typeface="Arial"/>
                <a:cs typeface="Arial"/>
              </a:rPr>
              <a:t>с</a:t>
            </a:r>
            <a:r>
              <a:rPr sz="1800" spc="-20" dirty="0">
                <a:latin typeface="Arial"/>
                <a:cs typeface="Arial"/>
              </a:rPr>
              <a:t>т</a:t>
            </a:r>
            <a:r>
              <a:rPr sz="1800" spc="0" dirty="0">
                <a:latin typeface="Arial"/>
                <a:cs typeface="Arial"/>
              </a:rPr>
              <a:t>е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0" dirty="0">
                <a:latin typeface="Arial"/>
                <a:cs typeface="Arial"/>
              </a:rPr>
              <a:t>ст</a:t>
            </a:r>
            <a:r>
              <a:rPr sz="1800" spc="-2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1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об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-30" dirty="0">
                <a:latin typeface="Arial"/>
                <a:cs typeface="Arial"/>
              </a:rPr>
              <a:t>а</a:t>
            </a:r>
            <a:r>
              <a:rPr sz="1800" spc="-20" dirty="0">
                <a:latin typeface="Arial"/>
                <a:cs typeface="Arial"/>
              </a:rPr>
              <a:t>з</a:t>
            </a:r>
            <a:r>
              <a:rPr sz="1800" spc="0" dirty="0">
                <a:latin typeface="Arial"/>
                <a:cs typeface="Arial"/>
              </a:rPr>
              <a:t>о</a:t>
            </a:r>
            <a:r>
              <a:rPr sz="1800" spc="-30" dirty="0">
                <a:latin typeface="Arial"/>
                <a:cs typeface="Arial"/>
              </a:rPr>
              <a:t>в</a:t>
            </a:r>
            <a:r>
              <a:rPr sz="1800" spc="0" dirty="0">
                <a:latin typeface="Arial"/>
                <a:cs typeface="Arial"/>
              </a:rPr>
              <a:t>ания</a:t>
            </a:r>
            <a:r>
              <a:rPr sz="1800" spc="2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и</a:t>
            </a:r>
            <a:r>
              <a:rPr sz="1800" spc="-10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н</a:t>
            </a:r>
            <a:r>
              <a:rPr sz="1800" spc="-30" dirty="0">
                <a:latin typeface="Arial"/>
                <a:cs typeface="Arial"/>
              </a:rPr>
              <a:t>а</a:t>
            </a:r>
            <a:r>
              <a:rPr sz="1800" spc="-25" dirty="0">
                <a:latin typeface="Arial"/>
                <a:cs typeface="Arial"/>
              </a:rPr>
              <a:t>у</a:t>
            </a:r>
            <a:r>
              <a:rPr sz="1800" spc="0" dirty="0">
                <a:latin typeface="Arial"/>
                <a:cs typeface="Arial"/>
              </a:rPr>
              <a:t>ки</a:t>
            </a:r>
            <a:r>
              <a:rPr sz="1800" spc="15" dirty="0">
                <a:latin typeface="Arial"/>
                <a:cs typeface="Arial"/>
              </a:rPr>
              <a:t> </a:t>
            </a:r>
            <a:r>
              <a:rPr sz="1800" spc="0" dirty="0">
                <a:latin typeface="Arial"/>
                <a:cs typeface="Arial"/>
              </a:rPr>
              <a:t>р</a:t>
            </a:r>
            <a:r>
              <a:rPr sz="1800" spc="-10" dirty="0">
                <a:latin typeface="Arial"/>
                <a:cs typeface="Arial"/>
              </a:rPr>
              <a:t>о</a:t>
            </a:r>
            <a:r>
              <a:rPr sz="1800" spc="0" dirty="0">
                <a:latin typeface="Arial"/>
                <a:cs typeface="Arial"/>
              </a:rPr>
              <a:t>ссийс</a:t>
            </a:r>
            <a:r>
              <a:rPr sz="1800" spc="25" dirty="0">
                <a:latin typeface="Arial"/>
                <a:cs typeface="Arial"/>
              </a:rPr>
              <a:t>к</a:t>
            </a:r>
            <a:r>
              <a:rPr sz="1800" spc="0" dirty="0">
                <a:latin typeface="Arial"/>
                <a:cs typeface="Arial"/>
              </a:rPr>
              <a:t>ой</a:t>
            </a:r>
            <a:r>
              <a:rPr sz="1800" spc="-25" dirty="0">
                <a:latin typeface="Arial"/>
                <a:cs typeface="Arial"/>
              </a:rPr>
              <a:t> </a:t>
            </a:r>
            <a:r>
              <a:rPr sz="1800" spc="-10" dirty="0">
                <a:latin typeface="Arial"/>
                <a:cs typeface="Arial"/>
              </a:rPr>
              <a:t>ф</a:t>
            </a:r>
            <a:r>
              <a:rPr sz="1800" spc="-45" dirty="0">
                <a:latin typeface="Arial"/>
                <a:cs typeface="Arial"/>
              </a:rPr>
              <a:t>е</a:t>
            </a:r>
            <a:r>
              <a:rPr sz="1800" spc="5" dirty="0">
                <a:latin typeface="Arial"/>
                <a:cs typeface="Arial"/>
              </a:rPr>
              <a:t>д</a:t>
            </a:r>
            <a:r>
              <a:rPr sz="1800" spc="0" dirty="0">
                <a:latin typeface="Arial"/>
                <a:cs typeface="Arial"/>
              </a:rPr>
              <a:t>е</a:t>
            </a:r>
            <a:r>
              <a:rPr sz="1800" spc="-10" dirty="0">
                <a:latin typeface="Arial"/>
                <a:cs typeface="Arial"/>
              </a:rPr>
              <a:t>р</a:t>
            </a:r>
            <a:r>
              <a:rPr sz="1800" spc="0" dirty="0">
                <a:latin typeface="Arial"/>
                <a:cs typeface="Arial"/>
              </a:rPr>
              <a:t>ации</a:t>
            </a:r>
            <a:endParaRPr sz="1800">
              <a:latin typeface="Arial"/>
              <a:cs typeface="Arial"/>
            </a:endParaRPr>
          </a:p>
          <a:p>
            <a:pPr>
              <a:lnSpc>
                <a:spcPts val="1150"/>
              </a:lnSpc>
              <a:spcBef>
                <a:spcPts val="35"/>
              </a:spcBef>
            </a:pPr>
            <a:endParaRPr sz="1150"/>
          </a:p>
          <a:p>
            <a:pPr>
              <a:lnSpc>
                <a:spcPts val="1800"/>
              </a:lnSpc>
            </a:pPr>
            <a:endParaRPr sz="1800"/>
          </a:p>
          <a:p>
            <a:pPr marL="118745">
              <a:lnSpc>
                <a:spcPct val="100000"/>
              </a:lnSpc>
            </a:pPr>
            <a:r>
              <a:rPr sz="2000" b="1" dirty="0">
                <a:latin typeface="Calibri"/>
                <a:cs typeface="Calibri"/>
              </a:rPr>
              <a:t>О</a:t>
            </a:r>
            <a:r>
              <a:rPr sz="2000" b="1" spc="-20" dirty="0">
                <a:latin typeface="Calibri"/>
                <a:cs typeface="Calibri"/>
              </a:rPr>
              <a:t> </a:t>
            </a:r>
            <a:r>
              <a:rPr sz="2000" b="1" spc="0" dirty="0">
                <a:latin typeface="Calibri"/>
                <a:cs typeface="Calibri"/>
              </a:rPr>
              <a:t>реестре</a:t>
            </a:r>
            <a:endParaRPr sz="2000">
              <a:latin typeface="Calibri"/>
              <a:cs typeface="Calibri"/>
            </a:endParaRPr>
          </a:p>
          <a:p>
            <a:pPr marL="118745" marR="6350">
              <a:lnSpc>
                <a:spcPct val="100000"/>
              </a:lnSpc>
            </a:pPr>
            <a:r>
              <a:rPr sz="2000" spc="-30" dirty="0">
                <a:latin typeface="Calibri"/>
                <a:cs typeface="Calibri"/>
              </a:rPr>
              <a:t>Р</a:t>
            </a:r>
            <a:r>
              <a:rPr sz="2000" spc="0" dirty="0">
                <a:latin typeface="Calibri"/>
                <a:cs typeface="Calibri"/>
              </a:rPr>
              <a:t>еестр</a:t>
            </a:r>
            <a:r>
              <a:rPr sz="2000" spc="-15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примерных</a:t>
            </a:r>
            <a:r>
              <a:rPr sz="2000" spc="-3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программ</a:t>
            </a:r>
            <a:r>
              <a:rPr sz="2000" spc="-4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я</a:t>
            </a:r>
            <a:r>
              <a:rPr sz="2000" spc="-15" dirty="0">
                <a:latin typeface="Calibri"/>
                <a:cs typeface="Calibri"/>
              </a:rPr>
              <a:t>в</a:t>
            </a:r>
            <a:r>
              <a:rPr sz="2000" spc="0" dirty="0">
                <a:latin typeface="Calibri"/>
                <a:cs typeface="Calibri"/>
              </a:rPr>
              <a:t>ля</a:t>
            </a:r>
            <a:r>
              <a:rPr sz="2000" spc="-20" dirty="0">
                <a:latin typeface="Calibri"/>
                <a:cs typeface="Calibri"/>
              </a:rPr>
              <a:t>ет</a:t>
            </a:r>
            <a:r>
              <a:rPr sz="2000" spc="0" dirty="0">
                <a:latin typeface="Calibri"/>
                <a:cs typeface="Calibri"/>
              </a:rPr>
              <a:t>ся</a:t>
            </a:r>
            <a:r>
              <a:rPr sz="2000" spc="15" dirty="0">
                <a:latin typeface="Calibri"/>
                <a:cs typeface="Calibri"/>
              </a:rPr>
              <a:t> </a:t>
            </a:r>
            <a:r>
              <a:rPr sz="2000" spc="-25" dirty="0">
                <a:latin typeface="Calibri"/>
                <a:cs typeface="Calibri"/>
              </a:rPr>
              <a:t>г</a:t>
            </a:r>
            <a:r>
              <a:rPr sz="2000" spc="0" dirty="0">
                <a:latin typeface="Calibri"/>
                <a:cs typeface="Calibri"/>
              </a:rPr>
              <a:t>ос</a:t>
            </a:r>
            <a:r>
              <a:rPr sz="2000" spc="-65" dirty="0">
                <a:latin typeface="Calibri"/>
                <a:cs typeface="Calibri"/>
              </a:rPr>
              <a:t>у</a:t>
            </a:r>
            <a:r>
              <a:rPr sz="2000" spc="0" dirty="0">
                <a:latin typeface="Calibri"/>
                <a:cs typeface="Calibri"/>
              </a:rPr>
              <a:t>дарственной и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формац</a:t>
            </a:r>
            <a:r>
              <a:rPr sz="2000" spc="-10" dirty="0">
                <a:latin typeface="Calibri"/>
                <a:cs typeface="Calibri"/>
              </a:rPr>
              <a:t>и</a:t>
            </a:r>
            <a:r>
              <a:rPr sz="2000" spc="0" dirty="0">
                <a:latin typeface="Calibri"/>
                <a:cs typeface="Calibri"/>
              </a:rPr>
              <a:t>он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ой</a:t>
            </a:r>
            <a:r>
              <a:rPr sz="2000" spc="-3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сист</a:t>
            </a:r>
            <a:r>
              <a:rPr sz="2000" spc="-20" dirty="0">
                <a:latin typeface="Calibri"/>
                <a:cs typeface="Calibri"/>
              </a:rPr>
              <a:t>е</a:t>
            </a:r>
            <a:r>
              <a:rPr sz="2000" spc="0" dirty="0">
                <a:latin typeface="Calibri"/>
                <a:cs typeface="Calibri"/>
              </a:rPr>
              <a:t>мой,</a:t>
            </a:r>
            <a:r>
              <a:rPr sz="2000" spc="-45" dirty="0">
                <a:latin typeface="Calibri"/>
                <a:cs typeface="Calibri"/>
              </a:rPr>
              <a:t> </a:t>
            </a:r>
            <a:r>
              <a:rPr sz="2000" spc="-30" dirty="0">
                <a:latin typeface="Calibri"/>
                <a:cs typeface="Calibri"/>
              </a:rPr>
              <a:t>к</a:t>
            </a:r>
            <a:r>
              <a:rPr sz="2000" spc="-15" dirty="0">
                <a:latin typeface="Calibri"/>
                <a:cs typeface="Calibri"/>
              </a:rPr>
              <a:t>о</a:t>
            </a:r>
            <a:r>
              <a:rPr sz="2000" spc="-20" dirty="0">
                <a:latin typeface="Calibri"/>
                <a:cs typeface="Calibri"/>
              </a:rPr>
              <a:t>т</a:t>
            </a:r>
            <a:r>
              <a:rPr sz="2000" spc="0" dirty="0">
                <a:latin typeface="Calibri"/>
                <a:cs typeface="Calibri"/>
              </a:rPr>
              <a:t>орая</a:t>
            </a:r>
            <a:r>
              <a:rPr sz="2000" spc="-2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в</a:t>
            </a:r>
            <a:r>
              <a:rPr sz="2000" spc="-30" dirty="0">
                <a:latin typeface="Calibri"/>
                <a:cs typeface="Calibri"/>
              </a:rPr>
              <a:t>ед</a:t>
            </a:r>
            <a:r>
              <a:rPr sz="2000" spc="-15" dirty="0">
                <a:latin typeface="Calibri"/>
                <a:cs typeface="Calibri"/>
              </a:rPr>
              <a:t>е</a:t>
            </a:r>
            <a:r>
              <a:rPr sz="2000" spc="-20" dirty="0">
                <a:latin typeface="Calibri"/>
                <a:cs typeface="Calibri"/>
              </a:rPr>
              <a:t>т</a:t>
            </a:r>
            <a:r>
              <a:rPr sz="2000" spc="0" dirty="0">
                <a:latin typeface="Calibri"/>
                <a:cs typeface="Calibri"/>
              </a:rPr>
              <a:t>ся на</a:t>
            </a:r>
            <a:r>
              <a:rPr sz="2000" spc="15" dirty="0">
                <a:latin typeface="Calibri"/>
                <a:cs typeface="Calibri"/>
              </a:rPr>
              <a:t> </a:t>
            </a:r>
            <a:r>
              <a:rPr sz="2000" spc="-40" dirty="0">
                <a:latin typeface="Calibri"/>
                <a:cs typeface="Calibri"/>
              </a:rPr>
              <a:t>э</a:t>
            </a:r>
            <a:r>
              <a:rPr sz="2000" spc="0" dirty="0">
                <a:latin typeface="Calibri"/>
                <a:cs typeface="Calibri"/>
              </a:rPr>
              <a:t>ле</a:t>
            </a:r>
            <a:r>
              <a:rPr sz="2000" spc="-10" dirty="0">
                <a:latin typeface="Calibri"/>
                <a:cs typeface="Calibri"/>
              </a:rPr>
              <a:t>к</a:t>
            </a:r>
            <a:r>
              <a:rPr sz="2000" spc="0" dirty="0">
                <a:latin typeface="Calibri"/>
                <a:cs typeface="Calibri"/>
              </a:rPr>
              <a:t>т</a:t>
            </a:r>
            <a:r>
              <a:rPr sz="2000" spc="5" dirty="0">
                <a:latin typeface="Calibri"/>
                <a:cs typeface="Calibri"/>
              </a:rPr>
              <a:t>р</a:t>
            </a:r>
            <a:r>
              <a:rPr sz="2000" spc="0" dirty="0">
                <a:latin typeface="Calibri"/>
                <a:cs typeface="Calibri"/>
              </a:rPr>
              <a:t>он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ых н</a:t>
            </a:r>
            <a:r>
              <a:rPr sz="2000" spc="-10" dirty="0">
                <a:latin typeface="Calibri"/>
                <a:cs typeface="Calibri"/>
              </a:rPr>
              <a:t>о</a:t>
            </a:r>
            <a:r>
              <a:rPr sz="2000" spc="0" dirty="0">
                <a:latin typeface="Calibri"/>
                <a:cs typeface="Calibri"/>
              </a:rPr>
              <a:t>си</a:t>
            </a:r>
            <a:r>
              <a:rPr sz="2000" spc="-10" dirty="0">
                <a:latin typeface="Calibri"/>
                <a:cs typeface="Calibri"/>
              </a:rPr>
              <a:t>т</a:t>
            </a:r>
            <a:r>
              <a:rPr sz="2000" spc="-45" dirty="0">
                <a:latin typeface="Calibri"/>
                <a:cs typeface="Calibri"/>
              </a:rPr>
              <a:t>е</a:t>
            </a:r>
            <a:r>
              <a:rPr sz="2000" spc="0" dirty="0">
                <a:latin typeface="Calibri"/>
                <a:cs typeface="Calibri"/>
              </a:rPr>
              <a:t>л</a:t>
            </a:r>
            <a:r>
              <a:rPr sz="2000" spc="-10" dirty="0">
                <a:latin typeface="Calibri"/>
                <a:cs typeface="Calibri"/>
              </a:rPr>
              <a:t>я</a:t>
            </a:r>
            <a:r>
              <a:rPr sz="2000" spc="0" dirty="0">
                <a:latin typeface="Calibri"/>
                <a:cs typeface="Calibri"/>
              </a:rPr>
              <a:t>х</a:t>
            </a:r>
            <a:r>
              <a:rPr sz="2000" spc="-25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и</a:t>
            </a:r>
            <a:r>
              <a:rPr sz="2000" spc="-15" dirty="0">
                <a:latin typeface="Calibri"/>
                <a:cs typeface="Calibri"/>
              </a:rPr>
              <a:t> </a:t>
            </a:r>
            <a:r>
              <a:rPr sz="2000" spc="-20" dirty="0">
                <a:latin typeface="Calibri"/>
                <a:cs typeface="Calibri"/>
              </a:rPr>
              <a:t>ф</a:t>
            </a:r>
            <a:r>
              <a:rPr sz="2000" spc="0" dirty="0">
                <a:latin typeface="Calibri"/>
                <a:cs typeface="Calibri"/>
              </a:rPr>
              <a:t>ун</a:t>
            </a:r>
            <a:r>
              <a:rPr sz="2000" spc="-10" dirty="0">
                <a:latin typeface="Calibri"/>
                <a:cs typeface="Calibri"/>
              </a:rPr>
              <a:t>кц</a:t>
            </a:r>
            <a:r>
              <a:rPr sz="2000" spc="0" dirty="0">
                <a:latin typeface="Calibri"/>
                <a:cs typeface="Calibri"/>
              </a:rPr>
              <a:t>и</a:t>
            </a:r>
            <a:r>
              <a:rPr sz="2000" spc="-10" dirty="0">
                <a:latin typeface="Calibri"/>
                <a:cs typeface="Calibri"/>
              </a:rPr>
              <a:t>о</a:t>
            </a:r>
            <a:r>
              <a:rPr sz="2000" spc="0" dirty="0">
                <a:latin typeface="Calibri"/>
                <a:cs typeface="Calibri"/>
              </a:rPr>
              <a:t>н</a:t>
            </a:r>
            <a:r>
              <a:rPr sz="2000" spc="-10" dirty="0">
                <a:latin typeface="Calibri"/>
                <a:cs typeface="Calibri"/>
              </a:rPr>
              <a:t>ир</a:t>
            </a:r>
            <a:r>
              <a:rPr sz="2000" spc="-20" dirty="0">
                <a:latin typeface="Calibri"/>
                <a:cs typeface="Calibri"/>
              </a:rPr>
              <a:t>уе</a:t>
            </a:r>
            <a:r>
              <a:rPr sz="2000" spc="0" dirty="0">
                <a:latin typeface="Calibri"/>
                <a:cs typeface="Calibri"/>
              </a:rPr>
              <a:t>т</a:t>
            </a:r>
            <a:r>
              <a:rPr sz="2000" spc="-2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в со</a:t>
            </a:r>
            <a:r>
              <a:rPr sz="2000" spc="-10" dirty="0">
                <a:latin typeface="Calibri"/>
                <a:cs typeface="Calibri"/>
              </a:rPr>
              <a:t>о</a:t>
            </a:r>
            <a:r>
              <a:rPr sz="2000" spc="0" dirty="0">
                <a:latin typeface="Calibri"/>
                <a:cs typeface="Calibri"/>
              </a:rPr>
              <a:t>тв</a:t>
            </a:r>
            <a:r>
              <a:rPr sz="2000" spc="-15" dirty="0">
                <a:latin typeface="Calibri"/>
                <a:cs typeface="Calibri"/>
              </a:rPr>
              <a:t>е</a:t>
            </a:r>
            <a:r>
              <a:rPr sz="2000" spc="-20" dirty="0">
                <a:latin typeface="Calibri"/>
                <a:cs typeface="Calibri"/>
              </a:rPr>
              <a:t>т</a:t>
            </a:r>
            <a:r>
              <a:rPr sz="2000" spc="0" dirty="0">
                <a:latin typeface="Calibri"/>
                <a:cs typeface="Calibri"/>
              </a:rPr>
              <a:t>ств</a:t>
            </a:r>
            <a:r>
              <a:rPr sz="2000" spc="-10" dirty="0">
                <a:latin typeface="Calibri"/>
                <a:cs typeface="Calibri"/>
              </a:rPr>
              <a:t>и</a:t>
            </a:r>
            <a:r>
              <a:rPr sz="2000" spc="0" dirty="0">
                <a:latin typeface="Calibri"/>
                <a:cs typeface="Calibri"/>
              </a:rPr>
              <a:t>и</a:t>
            </a:r>
            <a:r>
              <a:rPr sz="2000" spc="-4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с </a:t>
            </a:r>
            <a:r>
              <a:rPr sz="2000" spc="-25" dirty="0">
                <a:latin typeface="Calibri"/>
                <a:cs typeface="Calibri"/>
              </a:rPr>
              <a:t>е</a:t>
            </a:r>
            <a:r>
              <a:rPr sz="2000" spc="0" dirty="0">
                <a:latin typeface="Calibri"/>
                <a:cs typeface="Calibri"/>
              </a:rPr>
              <a:t>д</a:t>
            </a:r>
            <a:r>
              <a:rPr sz="2000" spc="-10" dirty="0">
                <a:latin typeface="Calibri"/>
                <a:cs typeface="Calibri"/>
              </a:rPr>
              <a:t>и</a:t>
            </a:r>
            <a:r>
              <a:rPr sz="2000" spc="0" dirty="0">
                <a:latin typeface="Calibri"/>
                <a:cs typeface="Calibri"/>
              </a:rPr>
              <a:t>н</a:t>
            </a:r>
            <a:r>
              <a:rPr sz="2000" spc="-10" dirty="0">
                <a:latin typeface="Calibri"/>
                <a:cs typeface="Calibri"/>
              </a:rPr>
              <a:t>ы</a:t>
            </a:r>
            <a:r>
              <a:rPr sz="2000" spc="0" dirty="0">
                <a:latin typeface="Calibri"/>
                <a:cs typeface="Calibri"/>
              </a:rPr>
              <a:t>ми орга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изац</a:t>
            </a:r>
            <a:r>
              <a:rPr sz="2000" spc="-10" dirty="0">
                <a:latin typeface="Calibri"/>
                <a:cs typeface="Calibri"/>
              </a:rPr>
              <a:t>и</a:t>
            </a:r>
            <a:r>
              <a:rPr sz="2000" spc="0" dirty="0">
                <a:latin typeface="Calibri"/>
                <a:cs typeface="Calibri"/>
              </a:rPr>
              <a:t>он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ыми,</a:t>
            </a:r>
            <a:r>
              <a:rPr sz="2000" spc="-25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м</a:t>
            </a:r>
            <a:r>
              <a:rPr sz="2000" spc="-15" dirty="0">
                <a:latin typeface="Calibri"/>
                <a:cs typeface="Calibri"/>
              </a:rPr>
              <a:t>е</a:t>
            </a:r>
            <a:r>
              <a:rPr sz="2000" spc="-20" dirty="0">
                <a:latin typeface="Calibri"/>
                <a:cs typeface="Calibri"/>
              </a:rPr>
              <a:t>т</a:t>
            </a:r>
            <a:r>
              <a:rPr sz="2000" spc="-65" dirty="0">
                <a:latin typeface="Calibri"/>
                <a:cs typeface="Calibri"/>
              </a:rPr>
              <a:t>о</a:t>
            </a:r>
            <a:r>
              <a:rPr sz="2000" spc="-30" dirty="0">
                <a:latin typeface="Calibri"/>
                <a:cs typeface="Calibri"/>
              </a:rPr>
              <a:t>д</a:t>
            </a:r>
            <a:r>
              <a:rPr sz="2000" spc="-40" dirty="0">
                <a:latin typeface="Calibri"/>
                <a:cs typeface="Calibri"/>
              </a:rPr>
              <a:t>о</a:t>
            </a:r>
            <a:r>
              <a:rPr sz="2000" spc="0" dirty="0">
                <a:latin typeface="Calibri"/>
                <a:cs typeface="Calibri"/>
              </a:rPr>
              <a:t>логи</a:t>
            </a:r>
            <a:r>
              <a:rPr sz="2000" spc="-10" dirty="0">
                <a:latin typeface="Calibri"/>
                <a:cs typeface="Calibri"/>
              </a:rPr>
              <a:t>ч</a:t>
            </a:r>
            <a:r>
              <a:rPr sz="2000" spc="0" dirty="0">
                <a:latin typeface="Calibri"/>
                <a:cs typeface="Calibri"/>
              </a:rPr>
              <a:t>еск</a:t>
            </a:r>
            <a:r>
              <a:rPr sz="2000" spc="-10" dirty="0">
                <a:latin typeface="Calibri"/>
                <a:cs typeface="Calibri"/>
              </a:rPr>
              <a:t>и</a:t>
            </a:r>
            <a:r>
              <a:rPr sz="2000" spc="0" dirty="0">
                <a:latin typeface="Calibri"/>
                <a:cs typeface="Calibri"/>
              </a:rPr>
              <a:t>ми</a:t>
            </a:r>
            <a:r>
              <a:rPr sz="2000" spc="-5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и</a:t>
            </a:r>
            <a:r>
              <a:rPr sz="2000" spc="-15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программн</a:t>
            </a:r>
            <a:r>
              <a:rPr sz="2000" spc="5" dirty="0">
                <a:latin typeface="Calibri"/>
                <a:cs typeface="Calibri"/>
              </a:rPr>
              <a:t>о</a:t>
            </a:r>
            <a:r>
              <a:rPr sz="2000" spc="-5" dirty="0">
                <a:latin typeface="Calibri"/>
                <a:cs typeface="Calibri"/>
              </a:rPr>
              <a:t>-</a:t>
            </a:r>
            <a:r>
              <a:rPr sz="2000" spc="-10" dirty="0">
                <a:latin typeface="Calibri"/>
                <a:cs typeface="Calibri"/>
              </a:rPr>
              <a:t>т</a:t>
            </a:r>
            <a:r>
              <a:rPr sz="2000" spc="-15" dirty="0">
                <a:latin typeface="Calibri"/>
                <a:cs typeface="Calibri"/>
              </a:rPr>
              <a:t>е</a:t>
            </a:r>
            <a:r>
              <a:rPr sz="2000" spc="0" dirty="0">
                <a:latin typeface="Calibri"/>
                <a:cs typeface="Calibri"/>
              </a:rPr>
              <a:t>х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и</a:t>
            </a:r>
            <a:r>
              <a:rPr sz="2000" spc="-10" dirty="0">
                <a:latin typeface="Calibri"/>
                <a:cs typeface="Calibri"/>
              </a:rPr>
              <a:t>ч</a:t>
            </a:r>
            <a:r>
              <a:rPr sz="2000" spc="0" dirty="0">
                <a:latin typeface="Calibri"/>
                <a:cs typeface="Calibri"/>
              </a:rPr>
              <a:t>еск</a:t>
            </a:r>
            <a:r>
              <a:rPr sz="2000" spc="-10" dirty="0">
                <a:latin typeface="Calibri"/>
                <a:cs typeface="Calibri"/>
              </a:rPr>
              <a:t>и</a:t>
            </a:r>
            <a:r>
              <a:rPr sz="2000" spc="0" dirty="0">
                <a:latin typeface="Calibri"/>
                <a:cs typeface="Calibri"/>
              </a:rPr>
              <a:t>ми прин</a:t>
            </a:r>
            <a:r>
              <a:rPr sz="2000" spc="-10" dirty="0">
                <a:latin typeface="Calibri"/>
                <a:cs typeface="Calibri"/>
              </a:rPr>
              <a:t>ц</a:t>
            </a:r>
            <a:r>
              <a:rPr sz="2000" spc="0" dirty="0">
                <a:latin typeface="Calibri"/>
                <a:cs typeface="Calibri"/>
              </a:rPr>
              <a:t>ипам</a:t>
            </a:r>
            <a:r>
              <a:rPr sz="2000" spc="-10" dirty="0">
                <a:latin typeface="Calibri"/>
                <a:cs typeface="Calibri"/>
              </a:rPr>
              <a:t>и</a:t>
            </a:r>
            <a:r>
              <a:rPr sz="2000" spc="0" dirty="0">
                <a:latin typeface="Calibri"/>
                <a:cs typeface="Calibri"/>
              </a:rPr>
              <a:t>,</a:t>
            </a:r>
            <a:r>
              <a:rPr sz="2000" spc="-45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обеспеч</a:t>
            </a:r>
            <a:r>
              <a:rPr sz="2000" spc="-10" dirty="0">
                <a:latin typeface="Calibri"/>
                <a:cs typeface="Calibri"/>
              </a:rPr>
              <a:t>и</a:t>
            </a:r>
            <a:r>
              <a:rPr sz="2000" spc="0" dirty="0">
                <a:latin typeface="Calibri"/>
                <a:cs typeface="Calibri"/>
              </a:rPr>
              <a:t>вающими</a:t>
            </a:r>
            <a:r>
              <a:rPr sz="2000" spc="-5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ее</a:t>
            </a:r>
            <a:r>
              <a:rPr sz="2000" spc="1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совме</a:t>
            </a:r>
            <a:r>
              <a:rPr sz="2000" spc="5" dirty="0">
                <a:latin typeface="Calibri"/>
                <a:cs typeface="Calibri"/>
              </a:rPr>
              <a:t>с</a:t>
            </a:r>
            <a:r>
              <a:rPr sz="2000" spc="0" dirty="0">
                <a:latin typeface="Calibri"/>
                <a:cs typeface="Calibri"/>
              </a:rPr>
              <a:t>тимос</a:t>
            </a:r>
            <a:r>
              <a:rPr sz="2000" spc="5" dirty="0">
                <a:latin typeface="Calibri"/>
                <a:cs typeface="Calibri"/>
              </a:rPr>
              <a:t>т</a:t>
            </a:r>
            <a:r>
              <a:rPr sz="2000" spc="0" dirty="0">
                <a:latin typeface="Calibri"/>
                <a:cs typeface="Calibri"/>
              </a:rPr>
              <a:t>ь</a:t>
            </a:r>
            <a:r>
              <a:rPr sz="2000" spc="-5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и</a:t>
            </a:r>
            <a:r>
              <a:rPr sz="2000" spc="-15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взаим</a:t>
            </a:r>
            <a:r>
              <a:rPr sz="2000" spc="-60" dirty="0">
                <a:latin typeface="Calibri"/>
                <a:cs typeface="Calibri"/>
              </a:rPr>
              <a:t>о</a:t>
            </a:r>
            <a:r>
              <a:rPr sz="2000" spc="-30" dirty="0">
                <a:latin typeface="Calibri"/>
                <a:cs typeface="Calibri"/>
              </a:rPr>
              <a:t>д</a:t>
            </a:r>
            <a:r>
              <a:rPr sz="2000" spc="0" dirty="0">
                <a:latin typeface="Calibri"/>
                <a:cs typeface="Calibri"/>
              </a:rPr>
              <a:t>е</a:t>
            </a:r>
            <a:r>
              <a:rPr sz="2000" spc="-10" dirty="0">
                <a:latin typeface="Calibri"/>
                <a:cs typeface="Calibri"/>
              </a:rPr>
              <a:t>й</a:t>
            </a:r>
            <a:r>
              <a:rPr sz="2000" spc="0" dirty="0">
                <a:latin typeface="Calibri"/>
                <a:cs typeface="Calibri"/>
              </a:rPr>
              <a:t>с</a:t>
            </a:r>
            <a:r>
              <a:rPr sz="2000" spc="5" dirty="0">
                <a:latin typeface="Calibri"/>
                <a:cs typeface="Calibri"/>
              </a:rPr>
              <a:t>т</a:t>
            </a:r>
            <a:r>
              <a:rPr sz="2000" spc="0" dirty="0">
                <a:latin typeface="Calibri"/>
                <a:cs typeface="Calibri"/>
              </a:rPr>
              <a:t>вие с</a:t>
            </a:r>
            <a:r>
              <a:rPr sz="2000" spc="-2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и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ыми </a:t>
            </a:r>
            <a:r>
              <a:rPr sz="2000" spc="-25" dirty="0">
                <a:latin typeface="Calibri"/>
                <a:cs typeface="Calibri"/>
              </a:rPr>
              <a:t>г</a:t>
            </a:r>
            <a:r>
              <a:rPr sz="2000" spc="0" dirty="0">
                <a:latin typeface="Calibri"/>
                <a:cs typeface="Calibri"/>
              </a:rPr>
              <a:t>ос</a:t>
            </a:r>
            <a:r>
              <a:rPr sz="2000" spc="-65" dirty="0">
                <a:latin typeface="Calibri"/>
                <a:cs typeface="Calibri"/>
              </a:rPr>
              <a:t>у</a:t>
            </a:r>
            <a:r>
              <a:rPr sz="2000" spc="0" dirty="0">
                <a:latin typeface="Calibri"/>
                <a:cs typeface="Calibri"/>
              </a:rPr>
              <a:t>дарственн</a:t>
            </a:r>
            <a:r>
              <a:rPr sz="2000" spc="-10" dirty="0">
                <a:latin typeface="Calibri"/>
                <a:cs typeface="Calibri"/>
              </a:rPr>
              <a:t>ы</a:t>
            </a:r>
            <a:r>
              <a:rPr sz="2000" spc="0" dirty="0">
                <a:latin typeface="Calibri"/>
                <a:cs typeface="Calibri"/>
              </a:rPr>
              <a:t>ми</a:t>
            </a:r>
            <a:r>
              <a:rPr sz="2000" spc="-5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и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формац</a:t>
            </a:r>
            <a:r>
              <a:rPr sz="2000" spc="-10" dirty="0">
                <a:latin typeface="Calibri"/>
                <a:cs typeface="Calibri"/>
              </a:rPr>
              <a:t>и</a:t>
            </a:r>
            <a:r>
              <a:rPr sz="2000" spc="0" dirty="0">
                <a:latin typeface="Calibri"/>
                <a:cs typeface="Calibri"/>
              </a:rPr>
              <a:t>он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ыми</a:t>
            </a:r>
            <a:r>
              <a:rPr sz="2000" spc="-15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сист</a:t>
            </a:r>
            <a:r>
              <a:rPr sz="2000" spc="-20" dirty="0">
                <a:latin typeface="Calibri"/>
                <a:cs typeface="Calibri"/>
              </a:rPr>
              <a:t>е</a:t>
            </a:r>
            <a:r>
              <a:rPr sz="2000" spc="0" dirty="0">
                <a:latin typeface="Calibri"/>
                <a:cs typeface="Calibri"/>
              </a:rPr>
              <a:t>мами</a:t>
            </a:r>
            <a:r>
              <a:rPr sz="2000" spc="-35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и и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формац</a:t>
            </a:r>
            <a:r>
              <a:rPr sz="2000" spc="-10" dirty="0">
                <a:latin typeface="Calibri"/>
                <a:cs typeface="Calibri"/>
              </a:rPr>
              <a:t>и</a:t>
            </a:r>
            <a:r>
              <a:rPr sz="2000" spc="0" dirty="0">
                <a:latin typeface="Calibri"/>
                <a:cs typeface="Calibri"/>
              </a:rPr>
              <a:t>он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о</a:t>
            </a:r>
            <a:r>
              <a:rPr sz="2000" spc="-5" dirty="0">
                <a:latin typeface="Calibri"/>
                <a:cs typeface="Calibri"/>
              </a:rPr>
              <a:t>-</a:t>
            </a:r>
            <a:r>
              <a:rPr sz="2000" spc="-10" dirty="0">
                <a:latin typeface="Calibri"/>
                <a:cs typeface="Calibri"/>
              </a:rPr>
              <a:t>т</a:t>
            </a:r>
            <a:r>
              <a:rPr sz="2000" spc="-40" dirty="0">
                <a:latin typeface="Calibri"/>
                <a:cs typeface="Calibri"/>
              </a:rPr>
              <a:t>е</a:t>
            </a:r>
            <a:r>
              <a:rPr sz="2000" spc="0" dirty="0">
                <a:latin typeface="Calibri"/>
                <a:cs typeface="Calibri"/>
              </a:rPr>
              <a:t>ле</a:t>
            </a:r>
            <a:r>
              <a:rPr sz="2000" spc="-35" dirty="0">
                <a:latin typeface="Calibri"/>
                <a:cs typeface="Calibri"/>
              </a:rPr>
              <a:t>к</a:t>
            </a:r>
            <a:r>
              <a:rPr sz="2000" spc="0" dirty="0">
                <a:latin typeface="Calibri"/>
                <a:cs typeface="Calibri"/>
              </a:rPr>
              <a:t>ом</a:t>
            </a:r>
            <a:r>
              <a:rPr sz="2000" spc="-10" dirty="0">
                <a:latin typeface="Calibri"/>
                <a:cs typeface="Calibri"/>
              </a:rPr>
              <a:t>м</a:t>
            </a:r>
            <a:r>
              <a:rPr sz="2000" spc="0" dirty="0">
                <a:latin typeface="Calibri"/>
                <a:cs typeface="Calibri"/>
              </a:rPr>
              <a:t>уни</a:t>
            </a:r>
            <a:r>
              <a:rPr sz="2000" spc="-35" dirty="0">
                <a:latin typeface="Calibri"/>
                <a:cs typeface="Calibri"/>
              </a:rPr>
              <a:t>к</a:t>
            </a:r>
            <a:r>
              <a:rPr sz="2000" spc="0" dirty="0">
                <a:latin typeface="Calibri"/>
                <a:cs typeface="Calibri"/>
              </a:rPr>
              <a:t>а</a:t>
            </a:r>
            <a:r>
              <a:rPr sz="2000" spc="-10" dirty="0">
                <a:latin typeface="Calibri"/>
                <a:cs typeface="Calibri"/>
              </a:rPr>
              <a:t>ц</a:t>
            </a:r>
            <a:r>
              <a:rPr sz="2000" spc="0" dirty="0">
                <a:latin typeface="Calibri"/>
                <a:cs typeface="Calibri"/>
              </a:rPr>
              <a:t>ио</a:t>
            </a:r>
            <a:r>
              <a:rPr sz="2000" spc="-10" dirty="0">
                <a:latin typeface="Calibri"/>
                <a:cs typeface="Calibri"/>
              </a:rPr>
              <a:t>н</a:t>
            </a:r>
            <a:r>
              <a:rPr sz="2000" spc="0" dirty="0">
                <a:latin typeface="Calibri"/>
                <a:cs typeface="Calibri"/>
              </a:rPr>
              <a:t>н</a:t>
            </a:r>
            <a:r>
              <a:rPr sz="2000" spc="-10" dirty="0">
                <a:latin typeface="Calibri"/>
                <a:cs typeface="Calibri"/>
              </a:rPr>
              <a:t>ы</a:t>
            </a:r>
            <a:r>
              <a:rPr sz="2000" spc="0" dirty="0">
                <a:latin typeface="Calibri"/>
                <a:cs typeface="Calibri"/>
              </a:rPr>
              <a:t>ми</a:t>
            </a:r>
            <a:r>
              <a:rPr sz="2000" spc="-50" dirty="0">
                <a:latin typeface="Calibri"/>
                <a:cs typeface="Calibri"/>
              </a:rPr>
              <a:t> </a:t>
            </a:r>
            <a:r>
              <a:rPr sz="2000" spc="0" dirty="0">
                <a:latin typeface="Calibri"/>
                <a:cs typeface="Calibri"/>
              </a:rPr>
              <a:t>с</a:t>
            </a:r>
            <a:r>
              <a:rPr sz="2000" spc="-10" dirty="0">
                <a:latin typeface="Calibri"/>
                <a:cs typeface="Calibri"/>
              </a:rPr>
              <a:t>е</a:t>
            </a:r>
            <a:r>
              <a:rPr sz="2000" spc="0" dirty="0">
                <a:latin typeface="Calibri"/>
                <a:cs typeface="Calibri"/>
              </a:rPr>
              <a:t>тями.</a:t>
            </a:r>
            <a:endParaRPr sz="20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46303" y="915923"/>
            <a:ext cx="5985510" cy="3956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350">
              <a:lnSpc>
                <a:spcPct val="120000"/>
              </a:lnSpc>
            </a:pPr>
            <a:r>
              <a:rPr sz="5400" b="1" dirty="0">
                <a:latin typeface="Arial"/>
                <a:cs typeface="Arial"/>
              </a:rPr>
              <a:t>Адаптиро</a:t>
            </a:r>
            <a:r>
              <a:rPr sz="5400" b="1" spc="-65" dirty="0">
                <a:latin typeface="Arial"/>
                <a:cs typeface="Arial"/>
              </a:rPr>
              <a:t>в</a:t>
            </a:r>
            <a:r>
              <a:rPr sz="5400" b="1" spc="0" dirty="0">
                <a:latin typeface="Arial"/>
                <a:cs typeface="Arial"/>
              </a:rPr>
              <a:t>анная </a:t>
            </a:r>
            <a:r>
              <a:rPr sz="5400" b="1" spc="-75" dirty="0">
                <a:latin typeface="Arial"/>
                <a:cs typeface="Arial"/>
              </a:rPr>
              <a:t>о</a:t>
            </a:r>
            <a:r>
              <a:rPr sz="5400" b="1" spc="0" dirty="0">
                <a:latin typeface="Arial"/>
                <a:cs typeface="Arial"/>
              </a:rPr>
              <a:t>сновная обр</a:t>
            </a:r>
            <a:r>
              <a:rPr sz="5400" b="1" spc="45" dirty="0">
                <a:latin typeface="Arial"/>
                <a:cs typeface="Arial"/>
              </a:rPr>
              <a:t>а</a:t>
            </a:r>
            <a:r>
              <a:rPr sz="5400" b="1" spc="-130" dirty="0">
                <a:latin typeface="Arial"/>
                <a:cs typeface="Arial"/>
              </a:rPr>
              <a:t>з</a:t>
            </a:r>
            <a:r>
              <a:rPr sz="5400" b="1" spc="0" dirty="0">
                <a:latin typeface="Arial"/>
                <a:cs typeface="Arial"/>
              </a:rPr>
              <a:t>о</a:t>
            </a:r>
            <a:r>
              <a:rPr sz="5400" b="1" spc="-75" dirty="0">
                <a:latin typeface="Arial"/>
                <a:cs typeface="Arial"/>
              </a:rPr>
              <a:t>в</a:t>
            </a:r>
            <a:r>
              <a:rPr sz="5400" b="1" spc="0" dirty="0">
                <a:latin typeface="Arial"/>
                <a:cs typeface="Arial"/>
              </a:rPr>
              <a:t>ательная програм</a:t>
            </a:r>
            <a:r>
              <a:rPr sz="5400" b="1" spc="-80" dirty="0">
                <a:latin typeface="Arial"/>
                <a:cs typeface="Arial"/>
              </a:rPr>
              <a:t>м</a:t>
            </a:r>
            <a:r>
              <a:rPr sz="5400" b="1" spc="0" dirty="0">
                <a:latin typeface="Arial"/>
                <a:cs typeface="Arial"/>
              </a:rPr>
              <a:t>а</a:t>
            </a:r>
            <a:endParaRPr sz="5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116012" y="4346575"/>
            <a:ext cx="914463" cy="914400"/>
          </a:xfrm>
          <a:custGeom>
            <a:avLst/>
            <a:gdLst/>
            <a:ahLst/>
            <a:cxnLst/>
            <a:rect l="l" t="t" r="r" b="b"/>
            <a:pathLst>
              <a:path w="914463" h="914400">
                <a:moveTo>
                  <a:pt x="457263" y="0"/>
                </a:moveTo>
                <a:lnTo>
                  <a:pt x="383077" y="5984"/>
                </a:lnTo>
                <a:lnTo>
                  <a:pt x="312708" y="23311"/>
                </a:lnTo>
                <a:lnTo>
                  <a:pt x="247096" y="51037"/>
                </a:lnTo>
                <a:lnTo>
                  <a:pt x="187182" y="88221"/>
                </a:lnTo>
                <a:lnTo>
                  <a:pt x="133905" y="133921"/>
                </a:lnTo>
                <a:lnTo>
                  <a:pt x="88207" y="187195"/>
                </a:lnTo>
                <a:lnTo>
                  <a:pt x="51026" y="247102"/>
                </a:lnTo>
                <a:lnTo>
                  <a:pt x="23305" y="312700"/>
                </a:lnTo>
                <a:lnTo>
                  <a:pt x="5983" y="383046"/>
                </a:lnTo>
                <a:lnTo>
                  <a:pt x="0" y="457200"/>
                </a:lnTo>
                <a:lnTo>
                  <a:pt x="1515" y="494693"/>
                </a:lnTo>
                <a:lnTo>
                  <a:pt x="13285" y="567061"/>
                </a:lnTo>
                <a:lnTo>
                  <a:pt x="35925" y="635150"/>
                </a:lnTo>
                <a:lnTo>
                  <a:pt x="68493" y="698020"/>
                </a:lnTo>
                <a:lnTo>
                  <a:pt x="110050" y="754729"/>
                </a:lnTo>
                <a:lnTo>
                  <a:pt x="159655" y="804334"/>
                </a:lnTo>
                <a:lnTo>
                  <a:pt x="216368" y="845894"/>
                </a:lnTo>
                <a:lnTo>
                  <a:pt x="279249" y="878466"/>
                </a:lnTo>
                <a:lnTo>
                  <a:pt x="347357" y="901110"/>
                </a:lnTo>
                <a:lnTo>
                  <a:pt x="419752" y="912884"/>
                </a:lnTo>
                <a:lnTo>
                  <a:pt x="457263" y="914400"/>
                </a:lnTo>
                <a:lnTo>
                  <a:pt x="494757" y="912884"/>
                </a:lnTo>
                <a:lnTo>
                  <a:pt x="567124" y="901110"/>
                </a:lnTo>
                <a:lnTo>
                  <a:pt x="635214" y="878466"/>
                </a:lnTo>
                <a:lnTo>
                  <a:pt x="698084" y="845894"/>
                </a:lnTo>
                <a:lnTo>
                  <a:pt x="754792" y="804334"/>
                </a:lnTo>
                <a:lnTo>
                  <a:pt x="804397" y="754729"/>
                </a:lnTo>
                <a:lnTo>
                  <a:pt x="845957" y="698020"/>
                </a:lnTo>
                <a:lnTo>
                  <a:pt x="878530" y="635150"/>
                </a:lnTo>
                <a:lnTo>
                  <a:pt x="901174" y="567061"/>
                </a:lnTo>
                <a:lnTo>
                  <a:pt x="912947" y="494693"/>
                </a:lnTo>
                <a:lnTo>
                  <a:pt x="914463" y="457200"/>
                </a:lnTo>
                <a:lnTo>
                  <a:pt x="912947" y="419706"/>
                </a:lnTo>
                <a:lnTo>
                  <a:pt x="901174" y="347338"/>
                </a:lnTo>
                <a:lnTo>
                  <a:pt x="878530" y="279249"/>
                </a:lnTo>
                <a:lnTo>
                  <a:pt x="845957" y="216379"/>
                </a:lnTo>
                <a:lnTo>
                  <a:pt x="804397" y="159670"/>
                </a:lnTo>
                <a:lnTo>
                  <a:pt x="754792" y="110065"/>
                </a:lnTo>
                <a:lnTo>
                  <a:pt x="698084" y="68505"/>
                </a:lnTo>
                <a:lnTo>
                  <a:pt x="635214" y="35933"/>
                </a:lnTo>
                <a:lnTo>
                  <a:pt x="567124" y="13289"/>
                </a:lnTo>
                <a:lnTo>
                  <a:pt x="494757" y="1515"/>
                </a:lnTo>
                <a:lnTo>
                  <a:pt x="457263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1379092" y="4619577"/>
            <a:ext cx="387585" cy="93868"/>
          </a:xfrm>
          <a:custGeom>
            <a:avLst/>
            <a:gdLst/>
            <a:ahLst/>
            <a:cxnLst/>
            <a:rect l="l" t="t" r="r" b="b"/>
            <a:pathLst>
              <a:path w="387585" h="93868">
                <a:moveTo>
                  <a:pt x="43166" y="0"/>
                </a:moveTo>
                <a:lnTo>
                  <a:pt x="8224" y="20668"/>
                </a:lnTo>
                <a:lnTo>
                  <a:pt x="0" y="47418"/>
                </a:lnTo>
                <a:lnTo>
                  <a:pt x="1675" y="59803"/>
                </a:lnTo>
                <a:lnTo>
                  <a:pt x="40955" y="92648"/>
                </a:lnTo>
                <a:lnTo>
                  <a:pt x="58088" y="93868"/>
                </a:lnTo>
                <a:lnTo>
                  <a:pt x="70099" y="89168"/>
                </a:lnTo>
                <a:lnTo>
                  <a:pt x="80281" y="81123"/>
                </a:lnTo>
                <a:lnTo>
                  <a:pt x="88109" y="69995"/>
                </a:lnTo>
                <a:lnTo>
                  <a:pt x="93056" y="56048"/>
                </a:lnTo>
                <a:lnTo>
                  <a:pt x="94596" y="39544"/>
                </a:lnTo>
                <a:lnTo>
                  <a:pt x="90439" y="26757"/>
                </a:lnTo>
                <a:lnTo>
                  <a:pt x="82804" y="15832"/>
                </a:lnTo>
                <a:lnTo>
                  <a:pt x="72103" y="7346"/>
                </a:lnTo>
                <a:lnTo>
                  <a:pt x="58752" y="1877"/>
                </a:lnTo>
                <a:lnTo>
                  <a:pt x="43166" y="0"/>
                </a:lnTo>
                <a:close/>
              </a:path>
              <a:path w="387585" h="93868">
                <a:moveTo>
                  <a:pt x="336155" y="0"/>
                </a:moveTo>
                <a:lnTo>
                  <a:pt x="301213" y="20668"/>
                </a:lnTo>
                <a:lnTo>
                  <a:pt x="292988" y="47418"/>
                </a:lnTo>
                <a:lnTo>
                  <a:pt x="294664" y="59803"/>
                </a:lnTo>
                <a:lnTo>
                  <a:pt x="333944" y="92648"/>
                </a:lnTo>
                <a:lnTo>
                  <a:pt x="351077" y="93868"/>
                </a:lnTo>
                <a:lnTo>
                  <a:pt x="363088" y="89168"/>
                </a:lnTo>
                <a:lnTo>
                  <a:pt x="373270" y="81123"/>
                </a:lnTo>
                <a:lnTo>
                  <a:pt x="381098" y="69995"/>
                </a:lnTo>
                <a:lnTo>
                  <a:pt x="386045" y="56048"/>
                </a:lnTo>
                <a:lnTo>
                  <a:pt x="387585" y="39544"/>
                </a:lnTo>
                <a:lnTo>
                  <a:pt x="383428" y="26757"/>
                </a:lnTo>
                <a:lnTo>
                  <a:pt x="375793" y="15832"/>
                </a:lnTo>
                <a:lnTo>
                  <a:pt x="365092" y="7346"/>
                </a:lnTo>
                <a:lnTo>
                  <a:pt x="351741" y="1877"/>
                </a:lnTo>
                <a:lnTo>
                  <a:pt x="336155" y="0"/>
                </a:lnTo>
                <a:close/>
              </a:path>
            </a:pathLst>
          </a:custGeom>
          <a:solidFill>
            <a:srgbClr val="406897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1379092" y="4619577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672082" y="4619577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325372" y="5003165"/>
            <a:ext cx="495046" cy="85058"/>
          </a:xfrm>
          <a:custGeom>
            <a:avLst/>
            <a:gdLst/>
            <a:ahLst/>
            <a:cxnLst/>
            <a:rect l="l" t="t" r="r" b="b"/>
            <a:pathLst>
              <a:path w="495046" h="85058">
                <a:moveTo>
                  <a:pt x="0" y="0"/>
                </a:moveTo>
                <a:lnTo>
                  <a:pt x="49560" y="30620"/>
                </a:lnTo>
                <a:lnTo>
                  <a:pt x="99106" y="54437"/>
                </a:lnTo>
                <a:lnTo>
                  <a:pt x="148639" y="71448"/>
                </a:lnTo>
                <a:lnTo>
                  <a:pt x="198158" y="81655"/>
                </a:lnTo>
                <a:lnTo>
                  <a:pt x="247665" y="85058"/>
                </a:lnTo>
                <a:lnTo>
                  <a:pt x="272415" y="84207"/>
                </a:lnTo>
                <a:lnTo>
                  <a:pt x="321905" y="77403"/>
                </a:lnTo>
                <a:lnTo>
                  <a:pt x="371385" y="63793"/>
                </a:lnTo>
                <a:lnTo>
                  <a:pt x="420856" y="43379"/>
                </a:lnTo>
                <a:lnTo>
                  <a:pt x="470318" y="16161"/>
                </a:lnTo>
                <a:lnTo>
                  <a:pt x="495046" y="0"/>
                </a:lnTo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1116012" y="4346575"/>
            <a:ext cx="914463" cy="914400"/>
          </a:xfrm>
          <a:custGeom>
            <a:avLst/>
            <a:gdLst/>
            <a:ahLst/>
            <a:cxnLst/>
            <a:rect l="l" t="t" r="r" b="b"/>
            <a:pathLst>
              <a:path w="914463" h="914400">
                <a:moveTo>
                  <a:pt x="0" y="457200"/>
                </a:moveTo>
                <a:lnTo>
                  <a:pt x="5983" y="383046"/>
                </a:lnTo>
                <a:lnTo>
                  <a:pt x="23305" y="312700"/>
                </a:lnTo>
                <a:lnTo>
                  <a:pt x="51026" y="247102"/>
                </a:lnTo>
                <a:lnTo>
                  <a:pt x="88207" y="187195"/>
                </a:lnTo>
                <a:lnTo>
                  <a:pt x="133905" y="133921"/>
                </a:lnTo>
                <a:lnTo>
                  <a:pt x="187182" y="88221"/>
                </a:lnTo>
                <a:lnTo>
                  <a:pt x="247096" y="51037"/>
                </a:lnTo>
                <a:lnTo>
                  <a:pt x="312708" y="23311"/>
                </a:lnTo>
                <a:lnTo>
                  <a:pt x="383077" y="5984"/>
                </a:lnTo>
                <a:lnTo>
                  <a:pt x="457263" y="0"/>
                </a:lnTo>
                <a:lnTo>
                  <a:pt x="494757" y="1515"/>
                </a:lnTo>
                <a:lnTo>
                  <a:pt x="567124" y="13289"/>
                </a:lnTo>
                <a:lnTo>
                  <a:pt x="635214" y="35933"/>
                </a:lnTo>
                <a:lnTo>
                  <a:pt x="698084" y="68505"/>
                </a:lnTo>
                <a:lnTo>
                  <a:pt x="754792" y="110065"/>
                </a:lnTo>
                <a:lnTo>
                  <a:pt x="804397" y="159670"/>
                </a:lnTo>
                <a:lnTo>
                  <a:pt x="845957" y="216379"/>
                </a:lnTo>
                <a:lnTo>
                  <a:pt x="878530" y="279249"/>
                </a:lnTo>
                <a:lnTo>
                  <a:pt x="901174" y="347338"/>
                </a:lnTo>
                <a:lnTo>
                  <a:pt x="912947" y="419706"/>
                </a:lnTo>
                <a:lnTo>
                  <a:pt x="914463" y="457200"/>
                </a:lnTo>
                <a:lnTo>
                  <a:pt x="912947" y="494693"/>
                </a:lnTo>
                <a:lnTo>
                  <a:pt x="901174" y="567061"/>
                </a:lnTo>
                <a:lnTo>
                  <a:pt x="878530" y="635150"/>
                </a:lnTo>
                <a:lnTo>
                  <a:pt x="845957" y="698020"/>
                </a:lnTo>
                <a:lnTo>
                  <a:pt x="804397" y="754729"/>
                </a:lnTo>
                <a:lnTo>
                  <a:pt x="754792" y="804334"/>
                </a:lnTo>
                <a:lnTo>
                  <a:pt x="698084" y="845894"/>
                </a:lnTo>
                <a:lnTo>
                  <a:pt x="635214" y="878466"/>
                </a:lnTo>
                <a:lnTo>
                  <a:pt x="567124" y="901110"/>
                </a:lnTo>
                <a:lnTo>
                  <a:pt x="494757" y="912884"/>
                </a:lnTo>
                <a:lnTo>
                  <a:pt x="457263" y="914400"/>
                </a:lnTo>
                <a:lnTo>
                  <a:pt x="419752" y="912884"/>
                </a:lnTo>
                <a:lnTo>
                  <a:pt x="347357" y="901110"/>
                </a:lnTo>
                <a:lnTo>
                  <a:pt x="279249" y="878466"/>
                </a:lnTo>
                <a:lnTo>
                  <a:pt x="216368" y="845894"/>
                </a:lnTo>
                <a:lnTo>
                  <a:pt x="159655" y="804334"/>
                </a:lnTo>
                <a:lnTo>
                  <a:pt x="110050" y="754729"/>
                </a:lnTo>
                <a:lnTo>
                  <a:pt x="68493" y="698020"/>
                </a:lnTo>
                <a:lnTo>
                  <a:pt x="35925" y="635150"/>
                </a:lnTo>
                <a:lnTo>
                  <a:pt x="13285" y="567061"/>
                </a:lnTo>
                <a:lnTo>
                  <a:pt x="1515" y="494693"/>
                </a:lnTo>
                <a:lnTo>
                  <a:pt x="0" y="4572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3560826" y="3106801"/>
            <a:ext cx="914400" cy="914400"/>
          </a:xfrm>
          <a:custGeom>
            <a:avLst/>
            <a:gdLst/>
            <a:ahLst/>
            <a:cxnLst/>
            <a:rect l="l" t="t" r="r" b="b"/>
            <a:pathLst>
              <a:path w="914400" h="914400">
                <a:moveTo>
                  <a:pt x="457200" y="0"/>
                </a:moveTo>
                <a:lnTo>
                  <a:pt x="383015" y="5981"/>
                </a:lnTo>
                <a:lnTo>
                  <a:pt x="312651" y="23298"/>
                </a:lnTo>
                <a:lnTo>
                  <a:pt x="247046" y="51013"/>
                </a:lnTo>
                <a:lnTo>
                  <a:pt x="187141" y="88184"/>
                </a:lnTo>
                <a:lnTo>
                  <a:pt x="133873" y="133873"/>
                </a:lnTo>
                <a:lnTo>
                  <a:pt x="88184" y="187141"/>
                </a:lnTo>
                <a:lnTo>
                  <a:pt x="51013" y="247046"/>
                </a:lnTo>
                <a:lnTo>
                  <a:pt x="23298" y="312651"/>
                </a:lnTo>
                <a:lnTo>
                  <a:pt x="5981" y="383015"/>
                </a:lnTo>
                <a:lnTo>
                  <a:pt x="0" y="457200"/>
                </a:lnTo>
                <a:lnTo>
                  <a:pt x="1514" y="494693"/>
                </a:lnTo>
                <a:lnTo>
                  <a:pt x="13281" y="567061"/>
                </a:lnTo>
                <a:lnTo>
                  <a:pt x="35915" y="635150"/>
                </a:lnTo>
                <a:lnTo>
                  <a:pt x="68475" y="698020"/>
                </a:lnTo>
                <a:lnTo>
                  <a:pt x="110023" y="754729"/>
                </a:lnTo>
                <a:lnTo>
                  <a:pt x="159618" y="804334"/>
                </a:lnTo>
                <a:lnTo>
                  <a:pt x="216322" y="845894"/>
                </a:lnTo>
                <a:lnTo>
                  <a:pt x="279195" y="878466"/>
                </a:lnTo>
                <a:lnTo>
                  <a:pt x="347297" y="901110"/>
                </a:lnTo>
                <a:lnTo>
                  <a:pt x="419689" y="912884"/>
                </a:lnTo>
                <a:lnTo>
                  <a:pt x="457200" y="914400"/>
                </a:lnTo>
                <a:lnTo>
                  <a:pt x="494693" y="912884"/>
                </a:lnTo>
                <a:lnTo>
                  <a:pt x="567061" y="901110"/>
                </a:lnTo>
                <a:lnTo>
                  <a:pt x="635150" y="878466"/>
                </a:lnTo>
                <a:lnTo>
                  <a:pt x="698020" y="845894"/>
                </a:lnTo>
                <a:lnTo>
                  <a:pt x="754729" y="804334"/>
                </a:lnTo>
                <a:lnTo>
                  <a:pt x="804334" y="754729"/>
                </a:lnTo>
                <a:lnTo>
                  <a:pt x="845894" y="698020"/>
                </a:lnTo>
                <a:lnTo>
                  <a:pt x="878466" y="635150"/>
                </a:lnTo>
                <a:lnTo>
                  <a:pt x="901110" y="567061"/>
                </a:lnTo>
                <a:lnTo>
                  <a:pt x="912884" y="494693"/>
                </a:lnTo>
                <a:lnTo>
                  <a:pt x="914400" y="457200"/>
                </a:lnTo>
                <a:lnTo>
                  <a:pt x="912884" y="419689"/>
                </a:lnTo>
                <a:lnTo>
                  <a:pt x="901110" y="347297"/>
                </a:lnTo>
                <a:lnTo>
                  <a:pt x="878466" y="279195"/>
                </a:lnTo>
                <a:lnTo>
                  <a:pt x="845894" y="216322"/>
                </a:lnTo>
                <a:lnTo>
                  <a:pt x="804334" y="159618"/>
                </a:lnTo>
                <a:lnTo>
                  <a:pt x="754729" y="110023"/>
                </a:lnTo>
                <a:lnTo>
                  <a:pt x="698020" y="68475"/>
                </a:lnTo>
                <a:lnTo>
                  <a:pt x="635150" y="35915"/>
                </a:lnTo>
                <a:lnTo>
                  <a:pt x="567061" y="13281"/>
                </a:lnTo>
                <a:lnTo>
                  <a:pt x="494693" y="1514"/>
                </a:lnTo>
                <a:lnTo>
                  <a:pt x="457200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3823842" y="3379803"/>
            <a:ext cx="387585" cy="93868"/>
          </a:xfrm>
          <a:custGeom>
            <a:avLst/>
            <a:gdLst/>
            <a:ahLst/>
            <a:cxnLst/>
            <a:rect l="l" t="t" r="r" b="b"/>
            <a:pathLst>
              <a:path w="387585" h="93868">
                <a:moveTo>
                  <a:pt x="43166" y="0"/>
                </a:moveTo>
                <a:lnTo>
                  <a:pt x="8224" y="20668"/>
                </a:lnTo>
                <a:lnTo>
                  <a:pt x="0" y="47418"/>
                </a:lnTo>
                <a:lnTo>
                  <a:pt x="1675" y="59803"/>
                </a:lnTo>
                <a:lnTo>
                  <a:pt x="40955" y="92648"/>
                </a:lnTo>
                <a:lnTo>
                  <a:pt x="58088" y="93868"/>
                </a:lnTo>
                <a:lnTo>
                  <a:pt x="70099" y="89168"/>
                </a:lnTo>
                <a:lnTo>
                  <a:pt x="80281" y="81123"/>
                </a:lnTo>
                <a:lnTo>
                  <a:pt x="88109" y="69995"/>
                </a:lnTo>
                <a:lnTo>
                  <a:pt x="93056" y="56048"/>
                </a:lnTo>
                <a:lnTo>
                  <a:pt x="94596" y="39544"/>
                </a:lnTo>
                <a:lnTo>
                  <a:pt x="90439" y="26757"/>
                </a:lnTo>
                <a:lnTo>
                  <a:pt x="82804" y="15832"/>
                </a:lnTo>
                <a:lnTo>
                  <a:pt x="72103" y="7346"/>
                </a:lnTo>
                <a:lnTo>
                  <a:pt x="58752" y="1877"/>
                </a:lnTo>
                <a:lnTo>
                  <a:pt x="43166" y="0"/>
                </a:lnTo>
                <a:close/>
              </a:path>
              <a:path w="387585" h="93868">
                <a:moveTo>
                  <a:pt x="336155" y="0"/>
                </a:moveTo>
                <a:lnTo>
                  <a:pt x="301213" y="20668"/>
                </a:lnTo>
                <a:lnTo>
                  <a:pt x="292989" y="47418"/>
                </a:lnTo>
                <a:lnTo>
                  <a:pt x="294664" y="59803"/>
                </a:lnTo>
                <a:lnTo>
                  <a:pt x="333944" y="92648"/>
                </a:lnTo>
                <a:lnTo>
                  <a:pt x="351077" y="93868"/>
                </a:lnTo>
                <a:lnTo>
                  <a:pt x="363088" y="89168"/>
                </a:lnTo>
                <a:lnTo>
                  <a:pt x="373270" y="81123"/>
                </a:lnTo>
                <a:lnTo>
                  <a:pt x="381098" y="69995"/>
                </a:lnTo>
                <a:lnTo>
                  <a:pt x="386045" y="56048"/>
                </a:lnTo>
                <a:lnTo>
                  <a:pt x="387585" y="39544"/>
                </a:lnTo>
                <a:lnTo>
                  <a:pt x="383428" y="26757"/>
                </a:lnTo>
                <a:lnTo>
                  <a:pt x="375793" y="15832"/>
                </a:lnTo>
                <a:lnTo>
                  <a:pt x="365092" y="7346"/>
                </a:lnTo>
                <a:lnTo>
                  <a:pt x="351741" y="1877"/>
                </a:lnTo>
                <a:lnTo>
                  <a:pt x="336155" y="0"/>
                </a:lnTo>
                <a:close/>
              </a:path>
            </a:pathLst>
          </a:custGeom>
          <a:solidFill>
            <a:srgbClr val="406897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3823842" y="3379803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4116832" y="3379803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3770121" y="3763264"/>
            <a:ext cx="495045" cy="85153"/>
          </a:xfrm>
          <a:custGeom>
            <a:avLst/>
            <a:gdLst/>
            <a:ahLst/>
            <a:cxnLst/>
            <a:rect l="l" t="t" r="r" b="b"/>
            <a:pathLst>
              <a:path w="495045" h="85153">
                <a:moveTo>
                  <a:pt x="0" y="0"/>
                </a:moveTo>
                <a:lnTo>
                  <a:pt x="49560" y="30655"/>
                </a:lnTo>
                <a:lnTo>
                  <a:pt x="99106" y="54498"/>
                </a:lnTo>
                <a:lnTo>
                  <a:pt x="148639" y="71528"/>
                </a:lnTo>
                <a:lnTo>
                  <a:pt x="198158" y="81747"/>
                </a:lnTo>
                <a:lnTo>
                  <a:pt x="247665" y="85153"/>
                </a:lnTo>
                <a:lnTo>
                  <a:pt x="272415" y="84301"/>
                </a:lnTo>
                <a:lnTo>
                  <a:pt x="321905" y="77489"/>
                </a:lnTo>
                <a:lnTo>
                  <a:pt x="371385" y="63865"/>
                </a:lnTo>
                <a:lnTo>
                  <a:pt x="420856" y="43428"/>
                </a:lnTo>
                <a:lnTo>
                  <a:pt x="470318" y="16179"/>
                </a:lnTo>
                <a:lnTo>
                  <a:pt x="495045" y="0"/>
                </a:lnTo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3560826" y="3106801"/>
            <a:ext cx="914400" cy="914400"/>
          </a:xfrm>
          <a:custGeom>
            <a:avLst/>
            <a:gdLst/>
            <a:ahLst/>
            <a:cxnLst/>
            <a:rect l="l" t="t" r="r" b="b"/>
            <a:pathLst>
              <a:path w="914400" h="914400">
                <a:moveTo>
                  <a:pt x="0" y="457200"/>
                </a:moveTo>
                <a:lnTo>
                  <a:pt x="5981" y="383015"/>
                </a:lnTo>
                <a:lnTo>
                  <a:pt x="23298" y="312651"/>
                </a:lnTo>
                <a:lnTo>
                  <a:pt x="51013" y="247046"/>
                </a:lnTo>
                <a:lnTo>
                  <a:pt x="88184" y="187141"/>
                </a:lnTo>
                <a:lnTo>
                  <a:pt x="133873" y="133873"/>
                </a:lnTo>
                <a:lnTo>
                  <a:pt x="187141" y="88184"/>
                </a:lnTo>
                <a:lnTo>
                  <a:pt x="247046" y="51013"/>
                </a:lnTo>
                <a:lnTo>
                  <a:pt x="312651" y="23298"/>
                </a:lnTo>
                <a:lnTo>
                  <a:pt x="383015" y="5981"/>
                </a:lnTo>
                <a:lnTo>
                  <a:pt x="457200" y="0"/>
                </a:lnTo>
                <a:lnTo>
                  <a:pt x="494693" y="1514"/>
                </a:lnTo>
                <a:lnTo>
                  <a:pt x="567061" y="13281"/>
                </a:lnTo>
                <a:lnTo>
                  <a:pt x="635150" y="35915"/>
                </a:lnTo>
                <a:lnTo>
                  <a:pt x="698020" y="68475"/>
                </a:lnTo>
                <a:lnTo>
                  <a:pt x="754729" y="110023"/>
                </a:lnTo>
                <a:lnTo>
                  <a:pt x="804334" y="159618"/>
                </a:lnTo>
                <a:lnTo>
                  <a:pt x="845894" y="216322"/>
                </a:lnTo>
                <a:lnTo>
                  <a:pt x="878466" y="279195"/>
                </a:lnTo>
                <a:lnTo>
                  <a:pt x="901110" y="347297"/>
                </a:lnTo>
                <a:lnTo>
                  <a:pt x="912884" y="419689"/>
                </a:lnTo>
                <a:lnTo>
                  <a:pt x="914400" y="457200"/>
                </a:lnTo>
                <a:lnTo>
                  <a:pt x="912884" y="494693"/>
                </a:lnTo>
                <a:lnTo>
                  <a:pt x="901110" y="567061"/>
                </a:lnTo>
                <a:lnTo>
                  <a:pt x="878466" y="635150"/>
                </a:lnTo>
                <a:lnTo>
                  <a:pt x="845894" y="698020"/>
                </a:lnTo>
                <a:lnTo>
                  <a:pt x="804334" y="754729"/>
                </a:lnTo>
                <a:lnTo>
                  <a:pt x="754729" y="804334"/>
                </a:lnTo>
                <a:lnTo>
                  <a:pt x="698020" y="845894"/>
                </a:lnTo>
                <a:lnTo>
                  <a:pt x="635150" y="878466"/>
                </a:lnTo>
                <a:lnTo>
                  <a:pt x="567061" y="901110"/>
                </a:lnTo>
                <a:lnTo>
                  <a:pt x="494693" y="912884"/>
                </a:lnTo>
                <a:lnTo>
                  <a:pt x="457200" y="914400"/>
                </a:lnTo>
                <a:lnTo>
                  <a:pt x="419689" y="912884"/>
                </a:lnTo>
                <a:lnTo>
                  <a:pt x="347297" y="901110"/>
                </a:lnTo>
                <a:lnTo>
                  <a:pt x="279195" y="878466"/>
                </a:lnTo>
                <a:lnTo>
                  <a:pt x="216322" y="845894"/>
                </a:lnTo>
                <a:lnTo>
                  <a:pt x="159618" y="804334"/>
                </a:lnTo>
                <a:lnTo>
                  <a:pt x="110023" y="754729"/>
                </a:lnTo>
                <a:lnTo>
                  <a:pt x="68475" y="698020"/>
                </a:lnTo>
                <a:lnTo>
                  <a:pt x="35915" y="635150"/>
                </a:lnTo>
                <a:lnTo>
                  <a:pt x="13281" y="567061"/>
                </a:lnTo>
                <a:lnTo>
                  <a:pt x="1514" y="494693"/>
                </a:lnTo>
                <a:lnTo>
                  <a:pt x="0" y="4572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2525776" y="3897376"/>
            <a:ext cx="914394" cy="914400"/>
          </a:xfrm>
          <a:custGeom>
            <a:avLst/>
            <a:gdLst/>
            <a:ahLst/>
            <a:cxnLst/>
            <a:rect l="l" t="t" r="r" b="b"/>
            <a:pathLst>
              <a:path w="914394" h="914400">
                <a:moveTo>
                  <a:pt x="457200" y="0"/>
                </a:moveTo>
                <a:lnTo>
                  <a:pt x="383015" y="5981"/>
                </a:lnTo>
                <a:lnTo>
                  <a:pt x="312648" y="23298"/>
                </a:lnTo>
                <a:lnTo>
                  <a:pt x="247040" y="51013"/>
                </a:lnTo>
                <a:lnTo>
                  <a:pt x="187130" y="88184"/>
                </a:lnTo>
                <a:lnTo>
                  <a:pt x="133859" y="133873"/>
                </a:lnTo>
                <a:lnTo>
                  <a:pt x="88166" y="187141"/>
                </a:lnTo>
                <a:lnTo>
                  <a:pt x="50992" y="247046"/>
                </a:lnTo>
                <a:lnTo>
                  <a:pt x="23280" y="312651"/>
                </a:lnTo>
                <a:lnTo>
                  <a:pt x="5970" y="383015"/>
                </a:lnTo>
                <a:lnTo>
                  <a:pt x="0" y="457073"/>
                </a:lnTo>
                <a:lnTo>
                  <a:pt x="1514" y="494693"/>
                </a:lnTo>
                <a:lnTo>
                  <a:pt x="13281" y="567061"/>
                </a:lnTo>
                <a:lnTo>
                  <a:pt x="35915" y="635150"/>
                </a:lnTo>
                <a:lnTo>
                  <a:pt x="68475" y="698020"/>
                </a:lnTo>
                <a:lnTo>
                  <a:pt x="110023" y="754729"/>
                </a:lnTo>
                <a:lnTo>
                  <a:pt x="159618" y="804334"/>
                </a:lnTo>
                <a:lnTo>
                  <a:pt x="216322" y="845894"/>
                </a:lnTo>
                <a:lnTo>
                  <a:pt x="279195" y="878466"/>
                </a:lnTo>
                <a:lnTo>
                  <a:pt x="347297" y="901110"/>
                </a:lnTo>
                <a:lnTo>
                  <a:pt x="419689" y="912884"/>
                </a:lnTo>
                <a:lnTo>
                  <a:pt x="457200" y="914400"/>
                </a:lnTo>
                <a:lnTo>
                  <a:pt x="494693" y="912884"/>
                </a:lnTo>
                <a:lnTo>
                  <a:pt x="567061" y="901110"/>
                </a:lnTo>
                <a:lnTo>
                  <a:pt x="635150" y="878466"/>
                </a:lnTo>
                <a:lnTo>
                  <a:pt x="698020" y="845894"/>
                </a:lnTo>
                <a:lnTo>
                  <a:pt x="754729" y="804334"/>
                </a:lnTo>
                <a:lnTo>
                  <a:pt x="804334" y="754729"/>
                </a:lnTo>
                <a:lnTo>
                  <a:pt x="845894" y="698020"/>
                </a:lnTo>
                <a:lnTo>
                  <a:pt x="878466" y="635150"/>
                </a:lnTo>
                <a:lnTo>
                  <a:pt x="901110" y="567061"/>
                </a:lnTo>
                <a:lnTo>
                  <a:pt x="912884" y="494693"/>
                </a:lnTo>
                <a:lnTo>
                  <a:pt x="914394" y="457073"/>
                </a:lnTo>
                <a:lnTo>
                  <a:pt x="912870" y="419580"/>
                </a:lnTo>
                <a:lnTo>
                  <a:pt x="901088" y="347219"/>
                </a:lnTo>
                <a:lnTo>
                  <a:pt x="878441" y="279142"/>
                </a:lnTo>
                <a:lnTo>
                  <a:pt x="845870" y="216288"/>
                </a:lnTo>
                <a:lnTo>
                  <a:pt x="804314" y="159597"/>
                </a:lnTo>
                <a:lnTo>
                  <a:pt x="754714" y="110011"/>
                </a:lnTo>
                <a:lnTo>
                  <a:pt x="698011" y="68470"/>
                </a:lnTo>
                <a:lnTo>
                  <a:pt x="635145" y="35913"/>
                </a:lnTo>
                <a:lnTo>
                  <a:pt x="567059" y="13281"/>
                </a:lnTo>
                <a:lnTo>
                  <a:pt x="494693" y="1514"/>
                </a:lnTo>
                <a:lnTo>
                  <a:pt x="457200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2788792" y="4170378"/>
            <a:ext cx="387585" cy="93868"/>
          </a:xfrm>
          <a:custGeom>
            <a:avLst/>
            <a:gdLst/>
            <a:ahLst/>
            <a:cxnLst/>
            <a:rect l="l" t="t" r="r" b="b"/>
            <a:pathLst>
              <a:path w="387585" h="93868">
                <a:moveTo>
                  <a:pt x="43166" y="0"/>
                </a:moveTo>
                <a:lnTo>
                  <a:pt x="8224" y="20668"/>
                </a:lnTo>
                <a:lnTo>
                  <a:pt x="0" y="47418"/>
                </a:lnTo>
                <a:lnTo>
                  <a:pt x="1675" y="59803"/>
                </a:lnTo>
                <a:lnTo>
                  <a:pt x="40955" y="92648"/>
                </a:lnTo>
                <a:lnTo>
                  <a:pt x="58088" y="93868"/>
                </a:lnTo>
                <a:lnTo>
                  <a:pt x="70099" y="89168"/>
                </a:lnTo>
                <a:lnTo>
                  <a:pt x="80281" y="81123"/>
                </a:lnTo>
                <a:lnTo>
                  <a:pt x="88109" y="69995"/>
                </a:lnTo>
                <a:lnTo>
                  <a:pt x="93056" y="56048"/>
                </a:lnTo>
                <a:lnTo>
                  <a:pt x="94596" y="39544"/>
                </a:lnTo>
                <a:lnTo>
                  <a:pt x="90439" y="26757"/>
                </a:lnTo>
                <a:lnTo>
                  <a:pt x="82804" y="15832"/>
                </a:lnTo>
                <a:lnTo>
                  <a:pt x="72103" y="7346"/>
                </a:lnTo>
                <a:lnTo>
                  <a:pt x="58752" y="1877"/>
                </a:lnTo>
                <a:lnTo>
                  <a:pt x="43166" y="0"/>
                </a:lnTo>
                <a:close/>
              </a:path>
              <a:path w="387585" h="93868">
                <a:moveTo>
                  <a:pt x="336155" y="0"/>
                </a:moveTo>
                <a:lnTo>
                  <a:pt x="301213" y="20668"/>
                </a:lnTo>
                <a:lnTo>
                  <a:pt x="292988" y="47418"/>
                </a:lnTo>
                <a:lnTo>
                  <a:pt x="294664" y="59803"/>
                </a:lnTo>
                <a:lnTo>
                  <a:pt x="333944" y="92648"/>
                </a:lnTo>
                <a:lnTo>
                  <a:pt x="351077" y="93868"/>
                </a:lnTo>
                <a:lnTo>
                  <a:pt x="363088" y="89168"/>
                </a:lnTo>
                <a:lnTo>
                  <a:pt x="373270" y="81123"/>
                </a:lnTo>
                <a:lnTo>
                  <a:pt x="381098" y="69995"/>
                </a:lnTo>
                <a:lnTo>
                  <a:pt x="386045" y="56048"/>
                </a:lnTo>
                <a:lnTo>
                  <a:pt x="387585" y="39544"/>
                </a:lnTo>
                <a:lnTo>
                  <a:pt x="383428" y="26757"/>
                </a:lnTo>
                <a:lnTo>
                  <a:pt x="375793" y="15832"/>
                </a:lnTo>
                <a:lnTo>
                  <a:pt x="365092" y="7346"/>
                </a:lnTo>
                <a:lnTo>
                  <a:pt x="351741" y="1877"/>
                </a:lnTo>
                <a:lnTo>
                  <a:pt x="336155" y="0"/>
                </a:lnTo>
                <a:close/>
              </a:path>
            </a:pathLst>
          </a:custGeom>
          <a:solidFill>
            <a:srgbClr val="406897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2788792" y="4170378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3081782" y="4170378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2735072" y="4553839"/>
            <a:ext cx="495045" cy="85153"/>
          </a:xfrm>
          <a:custGeom>
            <a:avLst/>
            <a:gdLst/>
            <a:ahLst/>
            <a:cxnLst/>
            <a:rect l="l" t="t" r="r" b="b"/>
            <a:pathLst>
              <a:path w="495045" h="85153">
                <a:moveTo>
                  <a:pt x="0" y="0"/>
                </a:moveTo>
                <a:lnTo>
                  <a:pt x="49560" y="30655"/>
                </a:lnTo>
                <a:lnTo>
                  <a:pt x="99106" y="54498"/>
                </a:lnTo>
                <a:lnTo>
                  <a:pt x="148639" y="71528"/>
                </a:lnTo>
                <a:lnTo>
                  <a:pt x="198158" y="81747"/>
                </a:lnTo>
                <a:lnTo>
                  <a:pt x="247665" y="85153"/>
                </a:lnTo>
                <a:lnTo>
                  <a:pt x="272415" y="84301"/>
                </a:lnTo>
                <a:lnTo>
                  <a:pt x="321905" y="77489"/>
                </a:lnTo>
                <a:lnTo>
                  <a:pt x="371385" y="63865"/>
                </a:lnTo>
                <a:lnTo>
                  <a:pt x="420856" y="43428"/>
                </a:lnTo>
                <a:lnTo>
                  <a:pt x="470318" y="16179"/>
                </a:lnTo>
                <a:lnTo>
                  <a:pt x="495045" y="0"/>
                </a:lnTo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2525776" y="3897376"/>
            <a:ext cx="914400" cy="914400"/>
          </a:xfrm>
          <a:custGeom>
            <a:avLst/>
            <a:gdLst/>
            <a:ahLst/>
            <a:cxnLst/>
            <a:rect l="l" t="t" r="r" b="b"/>
            <a:pathLst>
              <a:path w="914400" h="914400">
                <a:moveTo>
                  <a:pt x="0" y="457073"/>
                </a:moveTo>
                <a:lnTo>
                  <a:pt x="5981" y="382923"/>
                </a:lnTo>
                <a:lnTo>
                  <a:pt x="23298" y="312586"/>
                </a:lnTo>
                <a:lnTo>
                  <a:pt x="51013" y="247003"/>
                </a:lnTo>
                <a:lnTo>
                  <a:pt x="88184" y="187113"/>
                </a:lnTo>
                <a:lnTo>
                  <a:pt x="133873" y="133858"/>
                </a:lnTo>
                <a:lnTo>
                  <a:pt x="187141" y="88176"/>
                </a:lnTo>
                <a:lnTo>
                  <a:pt x="247046" y="51009"/>
                </a:lnTo>
                <a:lnTo>
                  <a:pt x="312651" y="23297"/>
                </a:lnTo>
                <a:lnTo>
                  <a:pt x="383015" y="5981"/>
                </a:lnTo>
                <a:lnTo>
                  <a:pt x="457200" y="0"/>
                </a:lnTo>
                <a:lnTo>
                  <a:pt x="494693" y="1514"/>
                </a:lnTo>
                <a:lnTo>
                  <a:pt x="567061" y="13281"/>
                </a:lnTo>
                <a:lnTo>
                  <a:pt x="635150" y="35915"/>
                </a:lnTo>
                <a:lnTo>
                  <a:pt x="698020" y="68475"/>
                </a:lnTo>
                <a:lnTo>
                  <a:pt x="754729" y="110023"/>
                </a:lnTo>
                <a:lnTo>
                  <a:pt x="804334" y="159618"/>
                </a:lnTo>
                <a:lnTo>
                  <a:pt x="845894" y="216322"/>
                </a:lnTo>
                <a:lnTo>
                  <a:pt x="878466" y="279195"/>
                </a:lnTo>
                <a:lnTo>
                  <a:pt x="901110" y="347297"/>
                </a:lnTo>
                <a:lnTo>
                  <a:pt x="912884" y="419689"/>
                </a:lnTo>
                <a:lnTo>
                  <a:pt x="914400" y="457200"/>
                </a:lnTo>
                <a:lnTo>
                  <a:pt x="912884" y="494693"/>
                </a:lnTo>
                <a:lnTo>
                  <a:pt x="901110" y="567061"/>
                </a:lnTo>
                <a:lnTo>
                  <a:pt x="878466" y="635150"/>
                </a:lnTo>
                <a:lnTo>
                  <a:pt x="845894" y="698020"/>
                </a:lnTo>
                <a:lnTo>
                  <a:pt x="804334" y="754729"/>
                </a:lnTo>
                <a:lnTo>
                  <a:pt x="754729" y="804334"/>
                </a:lnTo>
                <a:lnTo>
                  <a:pt x="698020" y="845894"/>
                </a:lnTo>
                <a:lnTo>
                  <a:pt x="635150" y="878466"/>
                </a:lnTo>
                <a:lnTo>
                  <a:pt x="567061" y="901110"/>
                </a:lnTo>
                <a:lnTo>
                  <a:pt x="494693" y="912884"/>
                </a:lnTo>
                <a:lnTo>
                  <a:pt x="457200" y="914400"/>
                </a:lnTo>
                <a:lnTo>
                  <a:pt x="419689" y="912884"/>
                </a:lnTo>
                <a:lnTo>
                  <a:pt x="347297" y="901110"/>
                </a:lnTo>
                <a:lnTo>
                  <a:pt x="279195" y="878466"/>
                </a:lnTo>
                <a:lnTo>
                  <a:pt x="216322" y="845894"/>
                </a:lnTo>
                <a:lnTo>
                  <a:pt x="159618" y="804334"/>
                </a:lnTo>
                <a:lnTo>
                  <a:pt x="110023" y="754729"/>
                </a:lnTo>
                <a:lnTo>
                  <a:pt x="68475" y="698020"/>
                </a:lnTo>
                <a:lnTo>
                  <a:pt x="35915" y="635150"/>
                </a:lnTo>
                <a:lnTo>
                  <a:pt x="13281" y="567061"/>
                </a:lnTo>
                <a:lnTo>
                  <a:pt x="1514" y="494693"/>
                </a:lnTo>
                <a:lnTo>
                  <a:pt x="0" y="4572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2195576" y="5151501"/>
            <a:ext cx="914400" cy="914336"/>
          </a:xfrm>
          <a:custGeom>
            <a:avLst/>
            <a:gdLst/>
            <a:ahLst/>
            <a:cxnLst/>
            <a:rect l="l" t="t" r="r" b="b"/>
            <a:pathLst>
              <a:path w="914400" h="914336">
                <a:moveTo>
                  <a:pt x="457200" y="0"/>
                </a:moveTo>
                <a:lnTo>
                  <a:pt x="383015" y="5981"/>
                </a:lnTo>
                <a:lnTo>
                  <a:pt x="312651" y="23298"/>
                </a:lnTo>
                <a:lnTo>
                  <a:pt x="247046" y="51011"/>
                </a:lnTo>
                <a:lnTo>
                  <a:pt x="187141" y="88180"/>
                </a:lnTo>
                <a:lnTo>
                  <a:pt x="133873" y="133865"/>
                </a:lnTo>
                <a:lnTo>
                  <a:pt x="88184" y="187127"/>
                </a:lnTo>
                <a:lnTo>
                  <a:pt x="51013" y="247025"/>
                </a:lnTo>
                <a:lnTo>
                  <a:pt x="23298" y="312619"/>
                </a:lnTo>
                <a:lnTo>
                  <a:pt x="5981" y="382969"/>
                </a:lnTo>
                <a:lnTo>
                  <a:pt x="0" y="457136"/>
                </a:lnTo>
                <a:lnTo>
                  <a:pt x="1514" y="494633"/>
                </a:lnTo>
                <a:lnTo>
                  <a:pt x="13281" y="567005"/>
                </a:lnTo>
                <a:lnTo>
                  <a:pt x="35915" y="635098"/>
                </a:lnTo>
                <a:lnTo>
                  <a:pt x="68475" y="697968"/>
                </a:lnTo>
                <a:lnTo>
                  <a:pt x="110023" y="754676"/>
                </a:lnTo>
                <a:lnTo>
                  <a:pt x="159618" y="804279"/>
                </a:lnTo>
                <a:lnTo>
                  <a:pt x="216322" y="845836"/>
                </a:lnTo>
                <a:lnTo>
                  <a:pt x="279195" y="878407"/>
                </a:lnTo>
                <a:lnTo>
                  <a:pt x="347297" y="901048"/>
                </a:lnTo>
                <a:lnTo>
                  <a:pt x="419689" y="912820"/>
                </a:lnTo>
                <a:lnTo>
                  <a:pt x="457200" y="914336"/>
                </a:lnTo>
                <a:lnTo>
                  <a:pt x="494693" y="912820"/>
                </a:lnTo>
                <a:lnTo>
                  <a:pt x="567061" y="901048"/>
                </a:lnTo>
                <a:lnTo>
                  <a:pt x="635150" y="878407"/>
                </a:lnTo>
                <a:lnTo>
                  <a:pt x="698020" y="845836"/>
                </a:lnTo>
                <a:lnTo>
                  <a:pt x="754729" y="804279"/>
                </a:lnTo>
                <a:lnTo>
                  <a:pt x="804334" y="754676"/>
                </a:lnTo>
                <a:lnTo>
                  <a:pt x="845894" y="697968"/>
                </a:lnTo>
                <a:lnTo>
                  <a:pt x="878466" y="635098"/>
                </a:lnTo>
                <a:lnTo>
                  <a:pt x="901110" y="567005"/>
                </a:lnTo>
                <a:lnTo>
                  <a:pt x="912884" y="494633"/>
                </a:lnTo>
                <a:lnTo>
                  <a:pt x="914400" y="457136"/>
                </a:lnTo>
                <a:lnTo>
                  <a:pt x="912884" y="419634"/>
                </a:lnTo>
                <a:lnTo>
                  <a:pt x="901110" y="347258"/>
                </a:lnTo>
                <a:lnTo>
                  <a:pt x="878466" y="279168"/>
                </a:lnTo>
                <a:lnTo>
                  <a:pt x="845894" y="216305"/>
                </a:lnTo>
                <a:lnTo>
                  <a:pt x="804334" y="159608"/>
                </a:lnTo>
                <a:lnTo>
                  <a:pt x="754729" y="110017"/>
                </a:lnTo>
                <a:lnTo>
                  <a:pt x="698020" y="68472"/>
                </a:lnTo>
                <a:lnTo>
                  <a:pt x="635150" y="35914"/>
                </a:lnTo>
                <a:lnTo>
                  <a:pt x="567061" y="13281"/>
                </a:lnTo>
                <a:lnTo>
                  <a:pt x="494693" y="1514"/>
                </a:lnTo>
                <a:lnTo>
                  <a:pt x="457200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2458592" y="5424503"/>
            <a:ext cx="387585" cy="93868"/>
          </a:xfrm>
          <a:custGeom>
            <a:avLst/>
            <a:gdLst/>
            <a:ahLst/>
            <a:cxnLst/>
            <a:rect l="l" t="t" r="r" b="b"/>
            <a:pathLst>
              <a:path w="387585" h="93868">
                <a:moveTo>
                  <a:pt x="43166" y="0"/>
                </a:moveTo>
                <a:lnTo>
                  <a:pt x="8224" y="20668"/>
                </a:lnTo>
                <a:lnTo>
                  <a:pt x="0" y="47418"/>
                </a:lnTo>
                <a:lnTo>
                  <a:pt x="1675" y="59803"/>
                </a:lnTo>
                <a:lnTo>
                  <a:pt x="40955" y="92648"/>
                </a:lnTo>
                <a:lnTo>
                  <a:pt x="58088" y="93868"/>
                </a:lnTo>
                <a:lnTo>
                  <a:pt x="70099" y="89168"/>
                </a:lnTo>
                <a:lnTo>
                  <a:pt x="80281" y="81123"/>
                </a:lnTo>
                <a:lnTo>
                  <a:pt x="88109" y="69995"/>
                </a:lnTo>
                <a:lnTo>
                  <a:pt x="93056" y="56048"/>
                </a:lnTo>
                <a:lnTo>
                  <a:pt x="94596" y="39544"/>
                </a:lnTo>
                <a:lnTo>
                  <a:pt x="90439" y="26757"/>
                </a:lnTo>
                <a:lnTo>
                  <a:pt x="82804" y="15832"/>
                </a:lnTo>
                <a:lnTo>
                  <a:pt x="72103" y="7346"/>
                </a:lnTo>
                <a:lnTo>
                  <a:pt x="58752" y="1877"/>
                </a:lnTo>
                <a:lnTo>
                  <a:pt x="43166" y="0"/>
                </a:lnTo>
                <a:close/>
              </a:path>
              <a:path w="387585" h="93868">
                <a:moveTo>
                  <a:pt x="336155" y="0"/>
                </a:moveTo>
                <a:lnTo>
                  <a:pt x="301213" y="20668"/>
                </a:lnTo>
                <a:lnTo>
                  <a:pt x="292988" y="47418"/>
                </a:lnTo>
                <a:lnTo>
                  <a:pt x="294664" y="59803"/>
                </a:lnTo>
                <a:lnTo>
                  <a:pt x="333944" y="92648"/>
                </a:lnTo>
                <a:lnTo>
                  <a:pt x="351077" y="93868"/>
                </a:lnTo>
                <a:lnTo>
                  <a:pt x="363088" y="89168"/>
                </a:lnTo>
                <a:lnTo>
                  <a:pt x="373270" y="81123"/>
                </a:lnTo>
                <a:lnTo>
                  <a:pt x="381098" y="69995"/>
                </a:lnTo>
                <a:lnTo>
                  <a:pt x="386045" y="56048"/>
                </a:lnTo>
                <a:lnTo>
                  <a:pt x="387585" y="39544"/>
                </a:lnTo>
                <a:lnTo>
                  <a:pt x="383428" y="26757"/>
                </a:lnTo>
                <a:lnTo>
                  <a:pt x="375793" y="15832"/>
                </a:lnTo>
                <a:lnTo>
                  <a:pt x="365092" y="7346"/>
                </a:lnTo>
                <a:lnTo>
                  <a:pt x="351741" y="1877"/>
                </a:lnTo>
                <a:lnTo>
                  <a:pt x="336155" y="0"/>
                </a:lnTo>
                <a:close/>
              </a:path>
            </a:pathLst>
          </a:custGeom>
          <a:solidFill>
            <a:srgbClr val="406897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2458592" y="5424503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3" name="object 23"/>
          <p:cNvSpPr/>
          <p:nvPr/>
        </p:nvSpPr>
        <p:spPr>
          <a:xfrm>
            <a:off x="2751582" y="5424503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4" name="object 24"/>
          <p:cNvSpPr/>
          <p:nvPr/>
        </p:nvSpPr>
        <p:spPr>
          <a:xfrm>
            <a:off x="2404872" y="5808027"/>
            <a:ext cx="495045" cy="85096"/>
          </a:xfrm>
          <a:custGeom>
            <a:avLst/>
            <a:gdLst/>
            <a:ahLst/>
            <a:cxnLst/>
            <a:rect l="l" t="t" r="r" b="b"/>
            <a:pathLst>
              <a:path w="495045" h="85096">
                <a:moveTo>
                  <a:pt x="0" y="0"/>
                </a:moveTo>
                <a:lnTo>
                  <a:pt x="49560" y="30634"/>
                </a:lnTo>
                <a:lnTo>
                  <a:pt x="99106" y="54461"/>
                </a:lnTo>
                <a:lnTo>
                  <a:pt x="148639" y="71480"/>
                </a:lnTo>
                <a:lnTo>
                  <a:pt x="198158" y="81692"/>
                </a:lnTo>
                <a:lnTo>
                  <a:pt x="247665" y="85096"/>
                </a:lnTo>
                <a:lnTo>
                  <a:pt x="272415" y="84245"/>
                </a:lnTo>
                <a:lnTo>
                  <a:pt x="321905" y="77437"/>
                </a:lnTo>
                <a:lnTo>
                  <a:pt x="371385" y="63822"/>
                </a:lnTo>
                <a:lnTo>
                  <a:pt x="420856" y="43399"/>
                </a:lnTo>
                <a:lnTo>
                  <a:pt x="470318" y="16168"/>
                </a:lnTo>
                <a:lnTo>
                  <a:pt x="495045" y="0"/>
                </a:lnTo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5" name="object 25"/>
          <p:cNvSpPr/>
          <p:nvPr/>
        </p:nvSpPr>
        <p:spPr>
          <a:xfrm>
            <a:off x="2195576" y="5151501"/>
            <a:ext cx="914400" cy="914336"/>
          </a:xfrm>
          <a:custGeom>
            <a:avLst/>
            <a:gdLst/>
            <a:ahLst/>
            <a:cxnLst/>
            <a:rect l="l" t="t" r="r" b="b"/>
            <a:pathLst>
              <a:path w="914400" h="914336">
                <a:moveTo>
                  <a:pt x="0" y="457136"/>
                </a:moveTo>
                <a:lnTo>
                  <a:pt x="5981" y="382969"/>
                </a:lnTo>
                <a:lnTo>
                  <a:pt x="23298" y="312619"/>
                </a:lnTo>
                <a:lnTo>
                  <a:pt x="51013" y="247025"/>
                </a:lnTo>
                <a:lnTo>
                  <a:pt x="88184" y="187127"/>
                </a:lnTo>
                <a:lnTo>
                  <a:pt x="133873" y="133865"/>
                </a:lnTo>
                <a:lnTo>
                  <a:pt x="187141" y="88180"/>
                </a:lnTo>
                <a:lnTo>
                  <a:pt x="247046" y="51011"/>
                </a:lnTo>
                <a:lnTo>
                  <a:pt x="312651" y="23298"/>
                </a:lnTo>
                <a:lnTo>
                  <a:pt x="383015" y="5981"/>
                </a:lnTo>
                <a:lnTo>
                  <a:pt x="457200" y="0"/>
                </a:lnTo>
                <a:lnTo>
                  <a:pt x="494693" y="1514"/>
                </a:lnTo>
                <a:lnTo>
                  <a:pt x="567061" y="13281"/>
                </a:lnTo>
                <a:lnTo>
                  <a:pt x="635150" y="35914"/>
                </a:lnTo>
                <a:lnTo>
                  <a:pt x="698020" y="68472"/>
                </a:lnTo>
                <a:lnTo>
                  <a:pt x="754729" y="110017"/>
                </a:lnTo>
                <a:lnTo>
                  <a:pt x="804334" y="159608"/>
                </a:lnTo>
                <a:lnTo>
                  <a:pt x="845894" y="216305"/>
                </a:lnTo>
                <a:lnTo>
                  <a:pt x="878466" y="279168"/>
                </a:lnTo>
                <a:lnTo>
                  <a:pt x="901110" y="347258"/>
                </a:lnTo>
                <a:lnTo>
                  <a:pt x="912884" y="419634"/>
                </a:lnTo>
                <a:lnTo>
                  <a:pt x="914400" y="457136"/>
                </a:lnTo>
                <a:lnTo>
                  <a:pt x="912884" y="494633"/>
                </a:lnTo>
                <a:lnTo>
                  <a:pt x="901110" y="567005"/>
                </a:lnTo>
                <a:lnTo>
                  <a:pt x="878466" y="635098"/>
                </a:lnTo>
                <a:lnTo>
                  <a:pt x="845894" y="697968"/>
                </a:lnTo>
                <a:lnTo>
                  <a:pt x="804334" y="754676"/>
                </a:lnTo>
                <a:lnTo>
                  <a:pt x="754729" y="804279"/>
                </a:lnTo>
                <a:lnTo>
                  <a:pt x="698020" y="845836"/>
                </a:lnTo>
                <a:lnTo>
                  <a:pt x="635150" y="878407"/>
                </a:lnTo>
                <a:lnTo>
                  <a:pt x="567061" y="901048"/>
                </a:lnTo>
                <a:lnTo>
                  <a:pt x="494693" y="912820"/>
                </a:lnTo>
                <a:lnTo>
                  <a:pt x="457200" y="914336"/>
                </a:lnTo>
                <a:lnTo>
                  <a:pt x="419689" y="912820"/>
                </a:lnTo>
                <a:lnTo>
                  <a:pt x="347297" y="901048"/>
                </a:lnTo>
                <a:lnTo>
                  <a:pt x="279195" y="878407"/>
                </a:lnTo>
                <a:lnTo>
                  <a:pt x="216322" y="845836"/>
                </a:lnTo>
                <a:lnTo>
                  <a:pt x="159618" y="804279"/>
                </a:lnTo>
                <a:lnTo>
                  <a:pt x="110023" y="754676"/>
                </a:lnTo>
                <a:lnTo>
                  <a:pt x="68475" y="697968"/>
                </a:lnTo>
                <a:lnTo>
                  <a:pt x="35915" y="635098"/>
                </a:lnTo>
                <a:lnTo>
                  <a:pt x="13281" y="567005"/>
                </a:lnTo>
                <a:lnTo>
                  <a:pt x="1514" y="494633"/>
                </a:lnTo>
                <a:lnTo>
                  <a:pt x="0" y="457136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6" name="object 26"/>
          <p:cNvSpPr/>
          <p:nvPr/>
        </p:nvSpPr>
        <p:spPr>
          <a:xfrm>
            <a:off x="3678301" y="4627626"/>
            <a:ext cx="914394" cy="914400"/>
          </a:xfrm>
          <a:custGeom>
            <a:avLst/>
            <a:gdLst/>
            <a:ahLst/>
            <a:cxnLst/>
            <a:rect l="l" t="t" r="r" b="b"/>
            <a:pathLst>
              <a:path w="914394" h="914400">
                <a:moveTo>
                  <a:pt x="457200" y="0"/>
                </a:moveTo>
                <a:lnTo>
                  <a:pt x="383015" y="5981"/>
                </a:lnTo>
                <a:lnTo>
                  <a:pt x="312648" y="23298"/>
                </a:lnTo>
                <a:lnTo>
                  <a:pt x="247040" y="51013"/>
                </a:lnTo>
                <a:lnTo>
                  <a:pt x="187130" y="88184"/>
                </a:lnTo>
                <a:lnTo>
                  <a:pt x="133859" y="133873"/>
                </a:lnTo>
                <a:lnTo>
                  <a:pt x="88166" y="187141"/>
                </a:lnTo>
                <a:lnTo>
                  <a:pt x="50992" y="247046"/>
                </a:lnTo>
                <a:lnTo>
                  <a:pt x="23280" y="312651"/>
                </a:lnTo>
                <a:lnTo>
                  <a:pt x="5970" y="383015"/>
                </a:lnTo>
                <a:lnTo>
                  <a:pt x="0" y="457073"/>
                </a:lnTo>
                <a:lnTo>
                  <a:pt x="1514" y="494693"/>
                </a:lnTo>
                <a:lnTo>
                  <a:pt x="13281" y="567061"/>
                </a:lnTo>
                <a:lnTo>
                  <a:pt x="35915" y="635150"/>
                </a:lnTo>
                <a:lnTo>
                  <a:pt x="68475" y="698020"/>
                </a:lnTo>
                <a:lnTo>
                  <a:pt x="110023" y="754729"/>
                </a:lnTo>
                <a:lnTo>
                  <a:pt x="159618" y="804334"/>
                </a:lnTo>
                <a:lnTo>
                  <a:pt x="216322" y="845894"/>
                </a:lnTo>
                <a:lnTo>
                  <a:pt x="279195" y="878466"/>
                </a:lnTo>
                <a:lnTo>
                  <a:pt x="347297" y="901110"/>
                </a:lnTo>
                <a:lnTo>
                  <a:pt x="419689" y="912884"/>
                </a:lnTo>
                <a:lnTo>
                  <a:pt x="457200" y="914400"/>
                </a:lnTo>
                <a:lnTo>
                  <a:pt x="494693" y="912884"/>
                </a:lnTo>
                <a:lnTo>
                  <a:pt x="567061" y="901110"/>
                </a:lnTo>
                <a:lnTo>
                  <a:pt x="635150" y="878466"/>
                </a:lnTo>
                <a:lnTo>
                  <a:pt x="698020" y="845894"/>
                </a:lnTo>
                <a:lnTo>
                  <a:pt x="754729" y="804334"/>
                </a:lnTo>
                <a:lnTo>
                  <a:pt x="804334" y="754729"/>
                </a:lnTo>
                <a:lnTo>
                  <a:pt x="845894" y="698020"/>
                </a:lnTo>
                <a:lnTo>
                  <a:pt x="878466" y="635150"/>
                </a:lnTo>
                <a:lnTo>
                  <a:pt x="901110" y="567061"/>
                </a:lnTo>
                <a:lnTo>
                  <a:pt x="912884" y="494693"/>
                </a:lnTo>
                <a:lnTo>
                  <a:pt x="914394" y="457073"/>
                </a:lnTo>
                <a:lnTo>
                  <a:pt x="912870" y="419580"/>
                </a:lnTo>
                <a:lnTo>
                  <a:pt x="901088" y="347219"/>
                </a:lnTo>
                <a:lnTo>
                  <a:pt x="878441" y="279142"/>
                </a:lnTo>
                <a:lnTo>
                  <a:pt x="845870" y="216288"/>
                </a:lnTo>
                <a:lnTo>
                  <a:pt x="804314" y="159597"/>
                </a:lnTo>
                <a:lnTo>
                  <a:pt x="754714" y="110011"/>
                </a:lnTo>
                <a:lnTo>
                  <a:pt x="698011" y="68470"/>
                </a:lnTo>
                <a:lnTo>
                  <a:pt x="635145" y="35913"/>
                </a:lnTo>
                <a:lnTo>
                  <a:pt x="567059" y="13281"/>
                </a:lnTo>
                <a:lnTo>
                  <a:pt x="494693" y="1514"/>
                </a:lnTo>
                <a:lnTo>
                  <a:pt x="457200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7" name="object 27"/>
          <p:cNvSpPr/>
          <p:nvPr/>
        </p:nvSpPr>
        <p:spPr>
          <a:xfrm>
            <a:off x="3941317" y="4900628"/>
            <a:ext cx="387585" cy="93868"/>
          </a:xfrm>
          <a:custGeom>
            <a:avLst/>
            <a:gdLst/>
            <a:ahLst/>
            <a:cxnLst/>
            <a:rect l="l" t="t" r="r" b="b"/>
            <a:pathLst>
              <a:path w="387585" h="93868">
                <a:moveTo>
                  <a:pt x="43166" y="0"/>
                </a:moveTo>
                <a:lnTo>
                  <a:pt x="8224" y="20668"/>
                </a:lnTo>
                <a:lnTo>
                  <a:pt x="0" y="47418"/>
                </a:lnTo>
                <a:lnTo>
                  <a:pt x="1675" y="59803"/>
                </a:lnTo>
                <a:lnTo>
                  <a:pt x="40955" y="92648"/>
                </a:lnTo>
                <a:lnTo>
                  <a:pt x="58088" y="93868"/>
                </a:lnTo>
                <a:lnTo>
                  <a:pt x="70099" y="89168"/>
                </a:lnTo>
                <a:lnTo>
                  <a:pt x="80281" y="81123"/>
                </a:lnTo>
                <a:lnTo>
                  <a:pt x="88109" y="69995"/>
                </a:lnTo>
                <a:lnTo>
                  <a:pt x="93056" y="56048"/>
                </a:lnTo>
                <a:lnTo>
                  <a:pt x="94596" y="39544"/>
                </a:lnTo>
                <a:lnTo>
                  <a:pt x="90439" y="26757"/>
                </a:lnTo>
                <a:lnTo>
                  <a:pt x="82804" y="15832"/>
                </a:lnTo>
                <a:lnTo>
                  <a:pt x="72103" y="7346"/>
                </a:lnTo>
                <a:lnTo>
                  <a:pt x="58752" y="1877"/>
                </a:lnTo>
                <a:lnTo>
                  <a:pt x="43166" y="0"/>
                </a:lnTo>
                <a:close/>
              </a:path>
              <a:path w="387585" h="93868">
                <a:moveTo>
                  <a:pt x="336155" y="0"/>
                </a:moveTo>
                <a:lnTo>
                  <a:pt x="301213" y="20668"/>
                </a:lnTo>
                <a:lnTo>
                  <a:pt x="292989" y="47418"/>
                </a:lnTo>
                <a:lnTo>
                  <a:pt x="294664" y="59803"/>
                </a:lnTo>
                <a:lnTo>
                  <a:pt x="333944" y="92648"/>
                </a:lnTo>
                <a:lnTo>
                  <a:pt x="351077" y="93868"/>
                </a:lnTo>
                <a:lnTo>
                  <a:pt x="363088" y="89168"/>
                </a:lnTo>
                <a:lnTo>
                  <a:pt x="373270" y="81123"/>
                </a:lnTo>
                <a:lnTo>
                  <a:pt x="381098" y="69995"/>
                </a:lnTo>
                <a:lnTo>
                  <a:pt x="386045" y="56048"/>
                </a:lnTo>
                <a:lnTo>
                  <a:pt x="387585" y="39544"/>
                </a:lnTo>
                <a:lnTo>
                  <a:pt x="383428" y="26757"/>
                </a:lnTo>
                <a:lnTo>
                  <a:pt x="375793" y="15832"/>
                </a:lnTo>
                <a:lnTo>
                  <a:pt x="365092" y="7346"/>
                </a:lnTo>
                <a:lnTo>
                  <a:pt x="351741" y="1877"/>
                </a:lnTo>
                <a:lnTo>
                  <a:pt x="336155" y="0"/>
                </a:lnTo>
                <a:close/>
              </a:path>
            </a:pathLst>
          </a:custGeom>
          <a:solidFill>
            <a:srgbClr val="406897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8" name="object 28"/>
          <p:cNvSpPr/>
          <p:nvPr/>
        </p:nvSpPr>
        <p:spPr>
          <a:xfrm>
            <a:off x="3941317" y="4900628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9" name="object 29"/>
          <p:cNvSpPr/>
          <p:nvPr/>
        </p:nvSpPr>
        <p:spPr>
          <a:xfrm>
            <a:off x="4234307" y="4900628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0" name="object 30"/>
          <p:cNvSpPr/>
          <p:nvPr/>
        </p:nvSpPr>
        <p:spPr>
          <a:xfrm>
            <a:off x="3887596" y="5284089"/>
            <a:ext cx="495045" cy="85153"/>
          </a:xfrm>
          <a:custGeom>
            <a:avLst/>
            <a:gdLst/>
            <a:ahLst/>
            <a:cxnLst/>
            <a:rect l="l" t="t" r="r" b="b"/>
            <a:pathLst>
              <a:path w="495045" h="85153">
                <a:moveTo>
                  <a:pt x="0" y="0"/>
                </a:moveTo>
                <a:lnTo>
                  <a:pt x="49560" y="30655"/>
                </a:lnTo>
                <a:lnTo>
                  <a:pt x="99106" y="54498"/>
                </a:lnTo>
                <a:lnTo>
                  <a:pt x="148639" y="71528"/>
                </a:lnTo>
                <a:lnTo>
                  <a:pt x="198158" y="81747"/>
                </a:lnTo>
                <a:lnTo>
                  <a:pt x="247665" y="85153"/>
                </a:lnTo>
                <a:lnTo>
                  <a:pt x="272415" y="84301"/>
                </a:lnTo>
                <a:lnTo>
                  <a:pt x="321905" y="77489"/>
                </a:lnTo>
                <a:lnTo>
                  <a:pt x="371385" y="63865"/>
                </a:lnTo>
                <a:lnTo>
                  <a:pt x="420856" y="43428"/>
                </a:lnTo>
                <a:lnTo>
                  <a:pt x="470318" y="16179"/>
                </a:lnTo>
                <a:lnTo>
                  <a:pt x="495045" y="0"/>
                </a:lnTo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1" name="object 31"/>
          <p:cNvSpPr/>
          <p:nvPr/>
        </p:nvSpPr>
        <p:spPr>
          <a:xfrm>
            <a:off x="3678301" y="4627626"/>
            <a:ext cx="914400" cy="914400"/>
          </a:xfrm>
          <a:custGeom>
            <a:avLst/>
            <a:gdLst/>
            <a:ahLst/>
            <a:cxnLst/>
            <a:rect l="l" t="t" r="r" b="b"/>
            <a:pathLst>
              <a:path w="914400" h="914400">
                <a:moveTo>
                  <a:pt x="0" y="457073"/>
                </a:moveTo>
                <a:lnTo>
                  <a:pt x="5981" y="382923"/>
                </a:lnTo>
                <a:lnTo>
                  <a:pt x="23298" y="312586"/>
                </a:lnTo>
                <a:lnTo>
                  <a:pt x="51013" y="247003"/>
                </a:lnTo>
                <a:lnTo>
                  <a:pt x="88184" y="187113"/>
                </a:lnTo>
                <a:lnTo>
                  <a:pt x="133873" y="133858"/>
                </a:lnTo>
                <a:lnTo>
                  <a:pt x="187141" y="88176"/>
                </a:lnTo>
                <a:lnTo>
                  <a:pt x="247046" y="51009"/>
                </a:lnTo>
                <a:lnTo>
                  <a:pt x="312651" y="23297"/>
                </a:lnTo>
                <a:lnTo>
                  <a:pt x="383015" y="5981"/>
                </a:lnTo>
                <a:lnTo>
                  <a:pt x="457200" y="0"/>
                </a:lnTo>
                <a:lnTo>
                  <a:pt x="494693" y="1514"/>
                </a:lnTo>
                <a:lnTo>
                  <a:pt x="567061" y="13281"/>
                </a:lnTo>
                <a:lnTo>
                  <a:pt x="635150" y="35915"/>
                </a:lnTo>
                <a:lnTo>
                  <a:pt x="698020" y="68475"/>
                </a:lnTo>
                <a:lnTo>
                  <a:pt x="754729" y="110023"/>
                </a:lnTo>
                <a:lnTo>
                  <a:pt x="804334" y="159618"/>
                </a:lnTo>
                <a:lnTo>
                  <a:pt x="845894" y="216322"/>
                </a:lnTo>
                <a:lnTo>
                  <a:pt x="878466" y="279195"/>
                </a:lnTo>
                <a:lnTo>
                  <a:pt x="901110" y="347297"/>
                </a:lnTo>
                <a:lnTo>
                  <a:pt x="912884" y="419689"/>
                </a:lnTo>
                <a:lnTo>
                  <a:pt x="914400" y="457200"/>
                </a:lnTo>
                <a:lnTo>
                  <a:pt x="912884" y="494693"/>
                </a:lnTo>
                <a:lnTo>
                  <a:pt x="901110" y="567061"/>
                </a:lnTo>
                <a:lnTo>
                  <a:pt x="878466" y="635150"/>
                </a:lnTo>
                <a:lnTo>
                  <a:pt x="845894" y="698020"/>
                </a:lnTo>
                <a:lnTo>
                  <a:pt x="804334" y="754729"/>
                </a:lnTo>
                <a:lnTo>
                  <a:pt x="754729" y="804334"/>
                </a:lnTo>
                <a:lnTo>
                  <a:pt x="698020" y="845894"/>
                </a:lnTo>
                <a:lnTo>
                  <a:pt x="635150" y="878466"/>
                </a:lnTo>
                <a:lnTo>
                  <a:pt x="567061" y="901110"/>
                </a:lnTo>
                <a:lnTo>
                  <a:pt x="494693" y="912884"/>
                </a:lnTo>
                <a:lnTo>
                  <a:pt x="457200" y="914400"/>
                </a:lnTo>
                <a:lnTo>
                  <a:pt x="419689" y="912884"/>
                </a:lnTo>
                <a:lnTo>
                  <a:pt x="347297" y="901110"/>
                </a:lnTo>
                <a:lnTo>
                  <a:pt x="279195" y="878466"/>
                </a:lnTo>
                <a:lnTo>
                  <a:pt x="216322" y="845894"/>
                </a:lnTo>
                <a:lnTo>
                  <a:pt x="159618" y="804334"/>
                </a:lnTo>
                <a:lnTo>
                  <a:pt x="110023" y="754729"/>
                </a:lnTo>
                <a:lnTo>
                  <a:pt x="68475" y="698020"/>
                </a:lnTo>
                <a:lnTo>
                  <a:pt x="35915" y="635150"/>
                </a:lnTo>
                <a:lnTo>
                  <a:pt x="13281" y="567061"/>
                </a:lnTo>
                <a:lnTo>
                  <a:pt x="1514" y="494693"/>
                </a:lnTo>
                <a:lnTo>
                  <a:pt x="0" y="4572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2" name="object 32"/>
          <p:cNvSpPr/>
          <p:nvPr/>
        </p:nvSpPr>
        <p:spPr>
          <a:xfrm>
            <a:off x="1846326" y="3048000"/>
            <a:ext cx="914400" cy="914400"/>
          </a:xfrm>
          <a:custGeom>
            <a:avLst/>
            <a:gdLst/>
            <a:ahLst/>
            <a:cxnLst/>
            <a:rect l="l" t="t" r="r" b="b"/>
            <a:pathLst>
              <a:path w="914400" h="914400">
                <a:moveTo>
                  <a:pt x="457200" y="0"/>
                </a:moveTo>
                <a:lnTo>
                  <a:pt x="383015" y="5984"/>
                </a:lnTo>
                <a:lnTo>
                  <a:pt x="312651" y="23311"/>
                </a:lnTo>
                <a:lnTo>
                  <a:pt x="247046" y="51037"/>
                </a:lnTo>
                <a:lnTo>
                  <a:pt x="187141" y="88221"/>
                </a:lnTo>
                <a:lnTo>
                  <a:pt x="133873" y="133921"/>
                </a:lnTo>
                <a:lnTo>
                  <a:pt x="88184" y="187195"/>
                </a:lnTo>
                <a:lnTo>
                  <a:pt x="51013" y="247102"/>
                </a:lnTo>
                <a:lnTo>
                  <a:pt x="23298" y="312700"/>
                </a:lnTo>
                <a:lnTo>
                  <a:pt x="5981" y="383046"/>
                </a:lnTo>
                <a:lnTo>
                  <a:pt x="0" y="457200"/>
                </a:lnTo>
                <a:lnTo>
                  <a:pt x="1514" y="494693"/>
                </a:lnTo>
                <a:lnTo>
                  <a:pt x="13281" y="567061"/>
                </a:lnTo>
                <a:lnTo>
                  <a:pt x="35915" y="635150"/>
                </a:lnTo>
                <a:lnTo>
                  <a:pt x="68475" y="698020"/>
                </a:lnTo>
                <a:lnTo>
                  <a:pt x="110023" y="754729"/>
                </a:lnTo>
                <a:lnTo>
                  <a:pt x="159618" y="804334"/>
                </a:lnTo>
                <a:lnTo>
                  <a:pt x="216322" y="845894"/>
                </a:lnTo>
                <a:lnTo>
                  <a:pt x="279195" y="878466"/>
                </a:lnTo>
                <a:lnTo>
                  <a:pt x="347297" y="901110"/>
                </a:lnTo>
                <a:lnTo>
                  <a:pt x="419689" y="912884"/>
                </a:lnTo>
                <a:lnTo>
                  <a:pt x="457200" y="914400"/>
                </a:lnTo>
                <a:lnTo>
                  <a:pt x="494693" y="912884"/>
                </a:lnTo>
                <a:lnTo>
                  <a:pt x="567061" y="901110"/>
                </a:lnTo>
                <a:lnTo>
                  <a:pt x="635150" y="878466"/>
                </a:lnTo>
                <a:lnTo>
                  <a:pt x="698020" y="845894"/>
                </a:lnTo>
                <a:lnTo>
                  <a:pt x="754729" y="804334"/>
                </a:lnTo>
                <a:lnTo>
                  <a:pt x="804334" y="754729"/>
                </a:lnTo>
                <a:lnTo>
                  <a:pt x="845894" y="698020"/>
                </a:lnTo>
                <a:lnTo>
                  <a:pt x="878466" y="635150"/>
                </a:lnTo>
                <a:lnTo>
                  <a:pt x="901110" y="567061"/>
                </a:lnTo>
                <a:lnTo>
                  <a:pt x="912884" y="494693"/>
                </a:lnTo>
                <a:lnTo>
                  <a:pt x="914400" y="457200"/>
                </a:lnTo>
                <a:lnTo>
                  <a:pt x="912884" y="419706"/>
                </a:lnTo>
                <a:lnTo>
                  <a:pt x="901110" y="347338"/>
                </a:lnTo>
                <a:lnTo>
                  <a:pt x="878466" y="279249"/>
                </a:lnTo>
                <a:lnTo>
                  <a:pt x="845894" y="216379"/>
                </a:lnTo>
                <a:lnTo>
                  <a:pt x="804334" y="159670"/>
                </a:lnTo>
                <a:lnTo>
                  <a:pt x="754729" y="110065"/>
                </a:lnTo>
                <a:lnTo>
                  <a:pt x="698020" y="68505"/>
                </a:lnTo>
                <a:lnTo>
                  <a:pt x="635150" y="35933"/>
                </a:lnTo>
                <a:lnTo>
                  <a:pt x="567061" y="13289"/>
                </a:lnTo>
                <a:lnTo>
                  <a:pt x="494693" y="1515"/>
                </a:lnTo>
                <a:lnTo>
                  <a:pt x="457200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3" name="object 33"/>
          <p:cNvSpPr/>
          <p:nvPr/>
        </p:nvSpPr>
        <p:spPr>
          <a:xfrm>
            <a:off x="2109342" y="3321002"/>
            <a:ext cx="387585" cy="93868"/>
          </a:xfrm>
          <a:custGeom>
            <a:avLst/>
            <a:gdLst/>
            <a:ahLst/>
            <a:cxnLst/>
            <a:rect l="l" t="t" r="r" b="b"/>
            <a:pathLst>
              <a:path w="387585" h="93868">
                <a:moveTo>
                  <a:pt x="43166" y="0"/>
                </a:moveTo>
                <a:lnTo>
                  <a:pt x="8224" y="20668"/>
                </a:lnTo>
                <a:lnTo>
                  <a:pt x="0" y="47418"/>
                </a:lnTo>
                <a:lnTo>
                  <a:pt x="1675" y="59803"/>
                </a:lnTo>
                <a:lnTo>
                  <a:pt x="40955" y="92648"/>
                </a:lnTo>
                <a:lnTo>
                  <a:pt x="58088" y="93868"/>
                </a:lnTo>
                <a:lnTo>
                  <a:pt x="70099" y="89168"/>
                </a:lnTo>
                <a:lnTo>
                  <a:pt x="80281" y="81123"/>
                </a:lnTo>
                <a:lnTo>
                  <a:pt x="88109" y="69995"/>
                </a:lnTo>
                <a:lnTo>
                  <a:pt x="93056" y="56048"/>
                </a:lnTo>
                <a:lnTo>
                  <a:pt x="94596" y="39544"/>
                </a:lnTo>
                <a:lnTo>
                  <a:pt x="90439" y="26757"/>
                </a:lnTo>
                <a:lnTo>
                  <a:pt x="82804" y="15832"/>
                </a:lnTo>
                <a:lnTo>
                  <a:pt x="72103" y="7346"/>
                </a:lnTo>
                <a:lnTo>
                  <a:pt x="58752" y="1877"/>
                </a:lnTo>
                <a:lnTo>
                  <a:pt x="43166" y="0"/>
                </a:lnTo>
                <a:close/>
              </a:path>
              <a:path w="387585" h="93868">
                <a:moveTo>
                  <a:pt x="336155" y="0"/>
                </a:moveTo>
                <a:lnTo>
                  <a:pt x="301213" y="20668"/>
                </a:lnTo>
                <a:lnTo>
                  <a:pt x="292988" y="47418"/>
                </a:lnTo>
                <a:lnTo>
                  <a:pt x="294664" y="59803"/>
                </a:lnTo>
                <a:lnTo>
                  <a:pt x="333944" y="92648"/>
                </a:lnTo>
                <a:lnTo>
                  <a:pt x="351077" y="93868"/>
                </a:lnTo>
                <a:lnTo>
                  <a:pt x="363088" y="89168"/>
                </a:lnTo>
                <a:lnTo>
                  <a:pt x="373270" y="81123"/>
                </a:lnTo>
                <a:lnTo>
                  <a:pt x="381098" y="69995"/>
                </a:lnTo>
                <a:lnTo>
                  <a:pt x="386045" y="56048"/>
                </a:lnTo>
                <a:lnTo>
                  <a:pt x="387585" y="39544"/>
                </a:lnTo>
                <a:lnTo>
                  <a:pt x="383428" y="26757"/>
                </a:lnTo>
                <a:lnTo>
                  <a:pt x="375793" y="15832"/>
                </a:lnTo>
                <a:lnTo>
                  <a:pt x="365092" y="7346"/>
                </a:lnTo>
                <a:lnTo>
                  <a:pt x="351741" y="1877"/>
                </a:lnTo>
                <a:lnTo>
                  <a:pt x="336155" y="0"/>
                </a:lnTo>
                <a:close/>
              </a:path>
            </a:pathLst>
          </a:custGeom>
          <a:solidFill>
            <a:srgbClr val="406897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4" name="object 34"/>
          <p:cNvSpPr/>
          <p:nvPr/>
        </p:nvSpPr>
        <p:spPr>
          <a:xfrm>
            <a:off x="2109342" y="3321002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5" name="object 35"/>
          <p:cNvSpPr/>
          <p:nvPr/>
        </p:nvSpPr>
        <p:spPr>
          <a:xfrm>
            <a:off x="2402332" y="3321002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6" name="object 36"/>
          <p:cNvSpPr/>
          <p:nvPr/>
        </p:nvSpPr>
        <p:spPr>
          <a:xfrm>
            <a:off x="2055622" y="3704590"/>
            <a:ext cx="495045" cy="85058"/>
          </a:xfrm>
          <a:custGeom>
            <a:avLst/>
            <a:gdLst/>
            <a:ahLst/>
            <a:cxnLst/>
            <a:rect l="l" t="t" r="r" b="b"/>
            <a:pathLst>
              <a:path w="495045" h="85058">
                <a:moveTo>
                  <a:pt x="0" y="0"/>
                </a:moveTo>
                <a:lnTo>
                  <a:pt x="49560" y="30620"/>
                </a:lnTo>
                <a:lnTo>
                  <a:pt x="99106" y="54437"/>
                </a:lnTo>
                <a:lnTo>
                  <a:pt x="148639" y="71448"/>
                </a:lnTo>
                <a:lnTo>
                  <a:pt x="198158" y="81655"/>
                </a:lnTo>
                <a:lnTo>
                  <a:pt x="247665" y="85058"/>
                </a:lnTo>
                <a:lnTo>
                  <a:pt x="272415" y="84207"/>
                </a:lnTo>
                <a:lnTo>
                  <a:pt x="321905" y="77403"/>
                </a:lnTo>
                <a:lnTo>
                  <a:pt x="371385" y="63793"/>
                </a:lnTo>
                <a:lnTo>
                  <a:pt x="420856" y="43379"/>
                </a:lnTo>
                <a:lnTo>
                  <a:pt x="470318" y="16161"/>
                </a:lnTo>
                <a:lnTo>
                  <a:pt x="495045" y="0"/>
                </a:lnTo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7" name="object 37"/>
          <p:cNvSpPr/>
          <p:nvPr/>
        </p:nvSpPr>
        <p:spPr>
          <a:xfrm>
            <a:off x="1846326" y="3048000"/>
            <a:ext cx="914400" cy="914400"/>
          </a:xfrm>
          <a:custGeom>
            <a:avLst/>
            <a:gdLst/>
            <a:ahLst/>
            <a:cxnLst/>
            <a:rect l="l" t="t" r="r" b="b"/>
            <a:pathLst>
              <a:path w="914400" h="914400">
                <a:moveTo>
                  <a:pt x="0" y="457200"/>
                </a:moveTo>
                <a:lnTo>
                  <a:pt x="5981" y="383046"/>
                </a:lnTo>
                <a:lnTo>
                  <a:pt x="23298" y="312700"/>
                </a:lnTo>
                <a:lnTo>
                  <a:pt x="51013" y="247102"/>
                </a:lnTo>
                <a:lnTo>
                  <a:pt x="88184" y="187195"/>
                </a:lnTo>
                <a:lnTo>
                  <a:pt x="133873" y="133921"/>
                </a:lnTo>
                <a:lnTo>
                  <a:pt x="187141" y="88221"/>
                </a:lnTo>
                <a:lnTo>
                  <a:pt x="247046" y="51037"/>
                </a:lnTo>
                <a:lnTo>
                  <a:pt x="312651" y="23311"/>
                </a:lnTo>
                <a:lnTo>
                  <a:pt x="383015" y="5984"/>
                </a:lnTo>
                <a:lnTo>
                  <a:pt x="457200" y="0"/>
                </a:lnTo>
                <a:lnTo>
                  <a:pt x="494693" y="1515"/>
                </a:lnTo>
                <a:lnTo>
                  <a:pt x="567061" y="13289"/>
                </a:lnTo>
                <a:lnTo>
                  <a:pt x="635150" y="35933"/>
                </a:lnTo>
                <a:lnTo>
                  <a:pt x="698020" y="68505"/>
                </a:lnTo>
                <a:lnTo>
                  <a:pt x="754729" y="110065"/>
                </a:lnTo>
                <a:lnTo>
                  <a:pt x="804334" y="159670"/>
                </a:lnTo>
                <a:lnTo>
                  <a:pt x="845894" y="216379"/>
                </a:lnTo>
                <a:lnTo>
                  <a:pt x="878466" y="279249"/>
                </a:lnTo>
                <a:lnTo>
                  <a:pt x="901110" y="347338"/>
                </a:lnTo>
                <a:lnTo>
                  <a:pt x="912884" y="419706"/>
                </a:lnTo>
                <a:lnTo>
                  <a:pt x="914400" y="457200"/>
                </a:lnTo>
                <a:lnTo>
                  <a:pt x="912884" y="494693"/>
                </a:lnTo>
                <a:lnTo>
                  <a:pt x="901110" y="567061"/>
                </a:lnTo>
                <a:lnTo>
                  <a:pt x="878466" y="635150"/>
                </a:lnTo>
                <a:lnTo>
                  <a:pt x="845894" y="698020"/>
                </a:lnTo>
                <a:lnTo>
                  <a:pt x="804334" y="754729"/>
                </a:lnTo>
                <a:lnTo>
                  <a:pt x="754729" y="804334"/>
                </a:lnTo>
                <a:lnTo>
                  <a:pt x="698020" y="845894"/>
                </a:lnTo>
                <a:lnTo>
                  <a:pt x="635150" y="878466"/>
                </a:lnTo>
                <a:lnTo>
                  <a:pt x="567061" y="901110"/>
                </a:lnTo>
                <a:lnTo>
                  <a:pt x="494693" y="912884"/>
                </a:lnTo>
                <a:lnTo>
                  <a:pt x="457200" y="914400"/>
                </a:lnTo>
                <a:lnTo>
                  <a:pt x="419689" y="912884"/>
                </a:lnTo>
                <a:lnTo>
                  <a:pt x="347297" y="901110"/>
                </a:lnTo>
                <a:lnTo>
                  <a:pt x="279195" y="878466"/>
                </a:lnTo>
                <a:lnTo>
                  <a:pt x="216322" y="845894"/>
                </a:lnTo>
                <a:lnTo>
                  <a:pt x="159618" y="804334"/>
                </a:lnTo>
                <a:lnTo>
                  <a:pt x="110023" y="754729"/>
                </a:lnTo>
                <a:lnTo>
                  <a:pt x="68475" y="698020"/>
                </a:lnTo>
                <a:lnTo>
                  <a:pt x="35915" y="635150"/>
                </a:lnTo>
                <a:lnTo>
                  <a:pt x="13281" y="567061"/>
                </a:lnTo>
                <a:lnTo>
                  <a:pt x="1514" y="494693"/>
                </a:lnTo>
                <a:lnTo>
                  <a:pt x="0" y="4572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8" name="object 38"/>
          <p:cNvSpPr/>
          <p:nvPr/>
        </p:nvSpPr>
        <p:spPr>
          <a:xfrm>
            <a:off x="7007225" y="3692525"/>
            <a:ext cx="914400" cy="914400"/>
          </a:xfrm>
          <a:custGeom>
            <a:avLst/>
            <a:gdLst/>
            <a:ahLst/>
            <a:cxnLst/>
            <a:rect l="l" t="t" r="r" b="b"/>
            <a:pathLst>
              <a:path w="914400" h="914400">
                <a:moveTo>
                  <a:pt x="457200" y="0"/>
                </a:moveTo>
                <a:lnTo>
                  <a:pt x="383046" y="5984"/>
                </a:lnTo>
                <a:lnTo>
                  <a:pt x="312700" y="23311"/>
                </a:lnTo>
                <a:lnTo>
                  <a:pt x="247102" y="51037"/>
                </a:lnTo>
                <a:lnTo>
                  <a:pt x="187195" y="88221"/>
                </a:lnTo>
                <a:lnTo>
                  <a:pt x="133921" y="133921"/>
                </a:lnTo>
                <a:lnTo>
                  <a:pt x="88221" y="187195"/>
                </a:lnTo>
                <a:lnTo>
                  <a:pt x="51037" y="247102"/>
                </a:lnTo>
                <a:lnTo>
                  <a:pt x="23311" y="312700"/>
                </a:lnTo>
                <a:lnTo>
                  <a:pt x="5984" y="383046"/>
                </a:lnTo>
                <a:lnTo>
                  <a:pt x="0" y="457200"/>
                </a:lnTo>
                <a:lnTo>
                  <a:pt x="1515" y="494693"/>
                </a:lnTo>
                <a:lnTo>
                  <a:pt x="13289" y="567061"/>
                </a:lnTo>
                <a:lnTo>
                  <a:pt x="35933" y="635150"/>
                </a:lnTo>
                <a:lnTo>
                  <a:pt x="68505" y="698020"/>
                </a:lnTo>
                <a:lnTo>
                  <a:pt x="110065" y="754729"/>
                </a:lnTo>
                <a:lnTo>
                  <a:pt x="159670" y="804334"/>
                </a:lnTo>
                <a:lnTo>
                  <a:pt x="216379" y="845894"/>
                </a:lnTo>
                <a:lnTo>
                  <a:pt x="279249" y="878466"/>
                </a:lnTo>
                <a:lnTo>
                  <a:pt x="347338" y="901110"/>
                </a:lnTo>
                <a:lnTo>
                  <a:pt x="419706" y="912884"/>
                </a:lnTo>
                <a:lnTo>
                  <a:pt x="457200" y="914400"/>
                </a:lnTo>
                <a:lnTo>
                  <a:pt x="494693" y="912884"/>
                </a:lnTo>
                <a:lnTo>
                  <a:pt x="567061" y="901110"/>
                </a:lnTo>
                <a:lnTo>
                  <a:pt x="635150" y="878466"/>
                </a:lnTo>
                <a:lnTo>
                  <a:pt x="698020" y="845894"/>
                </a:lnTo>
                <a:lnTo>
                  <a:pt x="754729" y="804334"/>
                </a:lnTo>
                <a:lnTo>
                  <a:pt x="804334" y="754729"/>
                </a:lnTo>
                <a:lnTo>
                  <a:pt x="845894" y="698020"/>
                </a:lnTo>
                <a:lnTo>
                  <a:pt x="878466" y="635150"/>
                </a:lnTo>
                <a:lnTo>
                  <a:pt x="901110" y="567061"/>
                </a:lnTo>
                <a:lnTo>
                  <a:pt x="912884" y="494693"/>
                </a:lnTo>
                <a:lnTo>
                  <a:pt x="914400" y="457200"/>
                </a:lnTo>
                <a:lnTo>
                  <a:pt x="912884" y="419706"/>
                </a:lnTo>
                <a:lnTo>
                  <a:pt x="901110" y="347338"/>
                </a:lnTo>
                <a:lnTo>
                  <a:pt x="878466" y="279249"/>
                </a:lnTo>
                <a:lnTo>
                  <a:pt x="845894" y="216379"/>
                </a:lnTo>
                <a:lnTo>
                  <a:pt x="804334" y="159670"/>
                </a:lnTo>
                <a:lnTo>
                  <a:pt x="754729" y="110065"/>
                </a:lnTo>
                <a:lnTo>
                  <a:pt x="698020" y="68505"/>
                </a:lnTo>
                <a:lnTo>
                  <a:pt x="635150" y="35933"/>
                </a:lnTo>
                <a:lnTo>
                  <a:pt x="567061" y="13289"/>
                </a:lnTo>
                <a:lnTo>
                  <a:pt x="494693" y="1515"/>
                </a:lnTo>
                <a:lnTo>
                  <a:pt x="457200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9" name="object 39"/>
          <p:cNvSpPr/>
          <p:nvPr/>
        </p:nvSpPr>
        <p:spPr>
          <a:xfrm>
            <a:off x="7270368" y="3965527"/>
            <a:ext cx="387458" cy="93868"/>
          </a:xfrm>
          <a:custGeom>
            <a:avLst/>
            <a:gdLst/>
            <a:ahLst/>
            <a:cxnLst/>
            <a:rect l="l" t="t" r="r" b="b"/>
            <a:pathLst>
              <a:path w="387458" h="93868">
                <a:moveTo>
                  <a:pt x="43166" y="0"/>
                </a:moveTo>
                <a:lnTo>
                  <a:pt x="8224" y="20668"/>
                </a:lnTo>
                <a:lnTo>
                  <a:pt x="0" y="47418"/>
                </a:lnTo>
                <a:lnTo>
                  <a:pt x="1675" y="59803"/>
                </a:lnTo>
                <a:lnTo>
                  <a:pt x="40955" y="92648"/>
                </a:lnTo>
                <a:lnTo>
                  <a:pt x="58088" y="93868"/>
                </a:lnTo>
                <a:lnTo>
                  <a:pt x="70099" y="89168"/>
                </a:lnTo>
                <a:lnTo>
                  <a:pt x="80281" y="81123"/>
                </a:lnTo>
                <a:lnTo>
                  <a:pt x="88109" y="69995"/>
                </a:lnTo>
                <a:lnTo>
                  <a:pt x="93056" y="56048"/>
                </a:lnTo>
                <a:lnTo>
                  <a:pt x="94596" y="39544"/>
                </a:lnTo>
                <a:lnTo>
                  <a:pt x="90439" y="26757"/>
                </a:lnTo>
                <a:lnTo>
                  <a:pt x="82804" y="15832"/>
                </a:lnTo>
                <a:lnTo>
                  <a:pt x="72103" y="7346"/>
                </a:lnTo>
                <a:lnTo>
                  <a:pt x="58752" y="1877"/>
                </a:lnTo>
                <a:lnTo>
                  <a:pt x="43166" y="0"/>
                </a:lnTo>
                <a:close/>
              </a:path>
              <a:path w="387458" h="93868">
                <a:moveTo>
                  <a:pt x="336028" y="0"/>
                </a:moveTo>
                <a:lnTo>
                  <a:pt x="301086" y="20668"/>
                </a:lnTo>
                <a:lnTo>
                  <a:pt x="292861" y="47418"/>
                </a:lnTo>
                <a:lnTo>
                  <a:pt x="294537" y="59803"/>
                </a:lnTo>
                <a:lnTo>
                  <a:pt x="333817" y="92648"/>
                </a:lnTo>
                <a:lnTo>
                  <a:pt x="350950" y="93868"/>
                </a:lnTo>
                <a:lnTo>
                  <a:pt x="362961" y="89168"/>
                </a:lnTo>
                <a:lnTo>
                  <a:pt x="373143" y="81123"/>
                </a:lnTo>
                <a:lnTo>
                  <a:pt x="380971" y="69995"/>
                </a:lnTo>
                <a:lnTo>
                  <a:pt x="385918" y="56048"/>
                </a:lnTo>
                <a:lnTo>
                  <a:pt x="387458" y="39544"/>
                </a:lnTo>
                <a:lnTo>
                  <a:pt x="383301" y="26757"/>
                </a:lnTo>
                <a:lnTo>
                  <a:pt x="375666" y="15832"/>
                </a:lnTo>
                <a:lnTo>
                  <a:pt x="364965" y="7346"/>
                </a:lnTo>
                <a:lnTo>
                  <a:pt x="351614" y="1877"/>
                </a:lnTo>
                <a:lnTo>
                  <a:pt x="336028" y="0"/>
                </a:lnTo>
                <a:close/>
              </a:path>
            </a:pathLst>
          </a:custGeom>
          <a:solidFill>
            <a:srgbClr val="406897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0" name="object 40"/>
          <p:cNvSpPr/>
          <p:nvPr/>
        </p:nvSpPr>
        <p:spPr>
          <a:xfrm>
            <a:off x="7270368" y="3965527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1" name="object 41"/>
          <p:cNvSpPr/>
          <p:nvPr/>
        </p:nvSpPr>
        <p:spPr>
          <a:xfrm>
            <a:off x="7563231" y="3965527"/>
            <a:ext cx="94596" cy="93868"/>
          </a:xfrm>
          <a:custGeom>
            <a:avLst/>
            <a:gdLst/>
            <a:ahLst/>
            <a:cxnLst/>
            <a:rect l="l" t="t" r="r" b="b"/>
            <a:pathLst>
              <a:path w="94596" h="93868">
                <a:moveTo>
                  <a:pt x="0" y="47418"/>
                </a:moveTo>
                <a:lnTo>
                  <a:pt x="17516" y="10525"/>
                </a:lnTo>
                <a:lnTo>
                  <a:pt x="43166" y="0"/>
                </a:lnTo>
                <a:lnTo>
                  <a:pt x="58752" y="1877"/>
                </a:lnTo>
                <a:lnTo>
                  <a:pt x="72103" y="7346"/>
                </a:lnTo>
                <a:lnTo>
                  <a:pt x="82804" y="15832"/>
                </a:lnTo>
                <a:lnTo>
                  <a:pt x="90439" y="26757"/>
                </a:lnTo>
                <a:lnTo>
                  <a:pt x="94596" y="39544"/>
                </a:lnTo>
                <a:lnTo>
                  <a:pt x="93056" y="56048"/>
                </a:lnTo>
                <a:lnTo>
                  <a:pt x="88109" y="69995"/>
                </a:lnTo>
                <a:lnTo>
                  <a:pt x="80281" y="81123"/>
                </a:lnTo>
                <a:lnTo>
                  <a:pt x="70099" y="89168"/>
                </a:lnTo>
                <a:lnTo>
                  <a:pt x="58088" y="93868"/>
                </a:lnTo>
                <a:lnTo>
                  <a:pt x="40955" y="92648"/>
                </a:lnTo>
                <a:lnTo>
                  <a:pt x="6774" y="71221"/>
                </a:lnTo>
                <a:lnTo>
                  <a:pt x="0" y="47418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2" name="object 42"/>
          <p:cNvSpPr/>
          <p:nvPr/>
        </p:nvSpPr>
        <p:spPr>
          <a:xfrm>
            <a:off x="7216647" y="4349115"/>
            <a:ext cx="495046" cy="85058"/>
          </a:xfrm>
          <a:custGeom>
            <a:avLst/>
            <a:gdLst/>
            <a:ahLst/>
            <a:cxnLst/>
            <a:rect l="l" t="t" r="r" b="b"/>
            <a:pathLst>
              <a:path w="495046" h="85058">
                <a:moveTo>
                  <a:pt x="0" y="0"/>
                </a:moveTo>
                <a:lnTo>
                  <a:pt x="49560" y="30620"/>
                </a:lnTo>
                <a:lnTo>
                  <a:pt x="99106" y="54437"/>
                </a:lnTo>
                <a:lnTo>
                  <a:pt x="148639" y="71448"/>
                </a:lnTo>
                <a:lnTo>
                  <a:pt x="198158" y="81655"/>
                </a:lnTo>
                <a:lnTo>
                  <a:pt x="247665" y="85058"/>
                </a:lnTo>
                <a:lnTo>
                  <a:pt x="272415" y="84207"/>
                </a:lnTo>
                <a:lnTo>
                  <a:pt x="321905" y="77403"/>
                </a:lnTo>
                <a:lnTo>
                  <a:pt x="371385" y="63793"/>
                </a:lnTo>
                <a:lnTo>
                  <a:pt x="420856" y="43379"/>
                </a:lnTo>
                <a:lnTo>
                  <a:pt x="470318" y="16161"/>
                </a:lnTo>
                <a:lnTo>
                  <a:pt x="495046" y="0"/>
                </a:lnTo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3" name="object 43"/>
          <p:cNvSpPr/>
          <p:nvPr/>
        </p:nvSpPr>
        <p:spPr>
          <a:xfrm>
            <a:off x="7007225" y="3692525"/>
            <a:ext cx="914400" cy="914400"/>
          </a:xfrm>
          <a:custGeom>
            <a:avLst/>
            <a:gdLst/>
            <a:ahLst/>
            <a:cxnLst/>
            <a:rect l="l" t="t" r="r" b="b"/>
            <a:pathLst>
              <a:path w="914400" h="914400">
                <a:moveTo>
                  <a:pt x="0" y="457200"/>
                </a:moveTo>
                <a:lnTo>
                  <a:pt x="5984" y="383046"/>
                </a:lnTo>
                <a:lnTo>
                  <a:pt x="23311" y="312700"/>
                </a:lnTo>
                <a:lnTo>
                  <a:pt x="51037" y="247102"/>
                </a:lnTo>
                <a:lnTo>
                  <a:pt x="88221" y="187195"/>
                </a:lnTo>
                <a:lnTo>
                  <a:pt x="133921" y="133921"/>
                </a:lnTo>
                <a:lnTo>
                  <a:pt x="187195" y="88221"/>
                </a:lnTo>
                <a:lnTo>
                  <a:pt x="247102" y="51037"/>
                </a:lnTo>
                <a:lnTo>
                  <a:pt x="312700" y="23311"/>
                </a:lnTo>
                <a:lnTo>
                  <a:pt x="383046" y="5984"/>
                </a:lnTo>
                <a:lnTo>
                  <a:pt x="457200" y="0"/>
                </a:lnTo>
                <a:lnTo>
                  <a:pt x="494693" y="1515"/>
                </a:lnTo>
                <a:lnTo>
                  <a:pt x="567061" y="13289"/>
                </a:lnTo>
                <a:lnTo>
                  <a:pt x="635150" y="35933"/>
                </a:lnTo>
                <a:lnTo>
                  <a:pt x="698020" y="68505"/>
                </a:lnTo>
                <a:lnTo>
                  <a:pt x="754729" y="110065"/>
                </a:lnTo>
                <a:lnTo>
                  <a:pt x="804334" y="159670"/>
                </a:lnTo>
                <a:lnTo>
                  <a:pt x="845894" y="216379"/>
                </a:lnTo>
                <a:lnTo>
                  <a:pt x="878466" y="279249"/>
                </a:lnTo>
                <a:lnTo>
                  <a:pt x="901110" y="347338"/>
                </a:lnTo>
                <a:lnTo>
                  <a:pt x="912884" y="419706"/>
                </a:lnTo>
                <a:lnTo>
                  <a:pt x="914400" y="457200"/>
                </a:lnTo>
                <a:lnTo>
                  <a:pt x="912884" y="494693"/>
                </a:lnTo>
                <a:lnTo>
                  <a:pt x="901110" y="567061"/>
                </a:lnTo>
                <a:lnTo>
                  <a:pt x="878466" y="635150"/>
                </a:lnTo>
                <a:lnTo>
                  <a:pt x="845894" y="698020"/>
                </a:lnTo>
                <a:lnTo>
                  <a:pt x="804334" y="754729"/>
                </a:lnTo>
                <a:lnTo>
                  <a:pt x="754729" y="804334"/>
                </a:lnTo>
                <a:lnTo>
                  <a:pt x="698020" y="845894"/>
                </a:lnTo>
                <a:lnTo>
                  <a:pt x="635150" y="878466"/>
                </a:lnTo>
                <a:lnTo>
                  <a:pt x="567061" y="901110"/>
                </a:lnTo>
                <a:lnTo>
                  <a:pt x="494693" y="912884"/>
                </a:lnTo>
                <a:lnTo>
                  <a:pt x="457200" y="914400"/>
                </a:lnTo>
                <a:lnTo>
                  <a:pt x="419706" y="912884"/>
                </a:lnTo>
                <a:lnTo>
                  <a:pt x="347338" y="901110"/>
                </a:lnTo>
                <a:lnTo>
                  <a:pt x="279249" y="878466"/>
                </a:lnTo>
                <a:lnTo>
                  <a:pt x="216379" y="845894"/>
                </a:lnTo>
                <a:lnTo>
                  <a:pt x="159670" y="804334"/>
                </a:lnTo>
                <a:lnTo>
                  <a:pt x="110065" y="754729"/>
                </a:lnTo>
                <a:lnTo>
                  <a:pt x="68505" y="698020"/>
                </a:lnTo>
                <a:lnTo>
                  <a:pt x="35933" y="635150"/>
                </a:lnTo>
                <a:lnTo>
                  <a:pt x="13289" y="567061"/>
                </a:lnTo>
                <a:lnTo>
                  <a:pt x="1515" y="494693"/>
                </a:lnTo>
                <a:lnTo>
                  <a:pt x="0" y="4572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4" name="object 44"/>
          <p:cNvSpPr txBox="1"/>
          <p:nvPr/>
        </p:nvSpPr>
        <p:spPr>
          <a:xfrm>
            <a:off x="906576" y="946150"/>
            <a:ext cx="2667635" cy="17659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350">
              <a:lnSpc>
                <a:spcPct val="120000"/>
              </a:lnSpc>
            </a:pPr>
            <a:r>
              <a:rPr sz="2400" b="1" dirty="0">
                <a:latin typeface="Arial"/>
                <a:cs typeface="Arial"/>
              </a:rPr>
              <a:t>А</a:t>
            </a:r>
            <a:r>
              <a:rPr sz="2400" b="1" spc="-10" dirty="0">
                <a:latin typeface="Arial"/>
                <a:cs typeface="Arial"/>
              </a:rPr>
              <a:t>д</a:t>
            </a:r>
            <a:r>
              <a:rPr sz="2400" b="1" spc="0" dirty="0">
                <a:latin typeface="Arial"/>
                <a:cs typeface="Arial"/>
              </a:rPr>
              <a:t>ап</a:t>
            </a:r>
            <a:r>
              <a:rPr sz="2400" b="1" spc="-30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ир</a:t>
            </a:r>
            <a:r>
              <a:rPr sz="2400" b="1" spc="-10" dirty="0">
                <a:latin typeface="Arial"/>
                <a:cs typeface="Arial"/>
              </a:rPr>
              <a:t>о</a:t>
            </a:r>
            <a:r>
              <a:rPr sz="2400" b="1" spc="-40" dirty="0">
                <a:latin typeface="Arial"/>
                <a:cs typeface="Arial"/>
              </a:rPr>
              <a:t>в</a:t>
            </a:r>
            <a:r>
              <a:rPr sz="2400" b="1" spc="0" dirty="0">
                <a:latin typeface="Arial"/>
                <a:cs typeface="Arial"/>
              </a:rPr>
              <a:t>анная </a:t>
            </a:r>
            <a:r>
              <a:rPr sz="2400" b="1" spc="-40" dirty="0">
                <a:latin typeface="Arial"/>
                <a:cs typeface="Arial"/>
              </a:rPr>
              <a:t>о</a:t>
            </a:r>
            <a:r>
              <a:rPr sz="2400" b="1" spc="0" dirty="0">
                <a:latin typeface="Arial"/>
                <a:cs typeface="Arial"/>
              </a:rPr>
              <a:t>сновная обр</a:t>
            </a:r>
            <a:r>
              <a:rPr sz="2400" b="1" spc="15" dirty="0">
                <a:latin typeface="Arial"/>
                <a:cs typeface="Arial"/>
              </a:rPr>
              <a:t>а</a:t>
            </a:r>
            <a:r>
              <a:rPr sz="2400" b="1" spc="-65" dirty="0">
                <a:latin typeface="Arial"/>
                <a:cs typeface="Arial"/>
              </a:rPr>
              <a:t>з</a:t>
            </a:r>
            <a:r>
              <a:rPr sz="2400" b="1" spc="0" dirty="0">
                <a:latin typeface="Arial"/>
                <a:cs typeface="Arial"/>
              </a:rPr>
              <a:t>о</a:t>
            </a:r>
            <a:r>
              <a:rPr sz="2400" b="1" spc="-40" dirty="0">
                <a:latin typeface="Arial"/>
                <a:cs typeface="Arial"/>
              </a:rPr>
              <a:t>в</a:t>
            </a:r>
            <a:r>
              <a:rPr sz="2400" b="1" spc="0" dirty="0">
                <a:latin typeface="Arial"/>
                <a:cs typeface="Arial"/>
              </a:rPr>
              <a:t>а</a:t>
            </a:r>
            <a:r>
              <a:rPr sz="2400" b="1" spc="-30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ельная про</a:t>
            </a:r>
            <a:r>
              <a:rPr sz="2400" b="1" spc="-15" dirty="0">
                <a:latin typeface="Arial"/>
                <a:cs typeface="Arial"/>
              </a:rPr>
              <a:t>г</a:t>
            </a:r>
            <a:r>
              <a:rPr sz="2400" b="1" spc="0" dirty="0">
                <a:latin typeface="Arial"/>
                <a:cs typeface="Arial"/>
              </a:rPr>
              <a:t>р</a:t>
            </a:r>
            <a:r>
              <a:rPr sz="2400" b="1" spc="-10" dirty="0">
                <a:latin typeface="Arial"/>
                <a:cs typeface="Arial"/>
              </a:rPr>
              <a:t>а</a:t>
            </a:r>
            <a:r>
              <a:rPr sz="2400" b="1" spc="0" dirty="0">
                <a:latin typeface="Arial"/>
                <a:cs typeface="Arial"/>
              </a:rPr>
              <a:t>м</a:t>
            </a:r>
            <a:r>
              <a:rPr sz="2400" b="1" spc="-40" dirty="0">
                <a:latin typeface="Arial"/>
                <a:cs typeface="Arial"/>
              </a:rPr>
              <a:t>м</a:t>
            </a:r>
            <a:r>
              <a:rPr sz="2400" b="1" spc="0" dirty="0">
                <a:latin typeface="Arial"/>
                <a:cs typeface="Arial"/>
              </a:rPr>
              <a:t>а</a:t>
            </a:r>
            <a:endParaRPr sz="2400">
              <a:latin typeface="Arial"/>
              <a:cs typeface="Arial"/>
            </a:endParaRPr>
          </a:p>
        </p:txBody>
      </p:sp>
      <p:sp>
        <p:nvSpPr>
          <p:cNvPr id="45" name="object 45"/>
          <p:cNvSpPr txBox="1"/>
          <p:nvPr/>
        </p:nvSpPr>
        <p:spPr>
          <a:xfrm>
            <a:off x="5371591" y="1523365"/>
            <a:ext cx="2667635" cy="11074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350">
              <a:lnSpc>
                <a:spcPct val="100000"/>
              </a:lnSpc>
            </a:pPr>
            <a:r>
              <a:rPr sz="2400" b="1" dirty="0">
                <a:latin typeface="Arial"/>
                <a:cs typeface="Arial"/>
              </a:rPr>
              <a:t>Ад</a:t>
            </a:r>
            <a:r>
              <a:rPr sz="2400" b="1" spc="-10" dirty="0">
                <a:latin typeface="Arial"/>
                <a:cs typeface="Arial"/>
              </a:rPr>
              <a:t>а</a:t>
            </a:r>
            <a:r>
              <a:rPr sz="2400" b="1" spc="0" dirty="0">
                <a:latin typeface="Arial"/>
                <a:cs typeface="Arial"/>
              </a:rPr>
              <a:t>п</a:t>
            </a:r>
            <a:r>
              <a:rPr sz="2400" b="1" spc="-25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иро</a:t>
            </a:r>
            <a:r>
              <a:rPr sz="2400" b="1" spc="-45" dirty="0">
                <a:latin typeface="Arial"/>
                <a:cs typeface="Arial"/>
              </a:rPr>
              <a:t>в</a:t>
            </a:r>
            <a:r>
              <a:rPr sz="2400" b="1" spc="0" dirty="0">
                <a:latin typeface="Arial"/>
                <a:cs typeface="Arial"/>
              </a:rPr>
              <a:t>анная обр</a:t>
            </a:r>
            <a:r>
              <a:rPr sz="2400" b="1" spc="15" dirty="0">
                <a:latin typeface="Arial"/>
                <a:cs typeface="Arial"/>
              </a:rPr>
              <a:t>а</a:t>
            </a:r>
            <a:r>
              <a:rPr sz="2400" b="1" spc="-65" dirty="0">
                <a:latin typeface="Arial"/>
                <a:cs typeface="Arial"/>
              </a:rPr>
              <a:t>з</a:t>
            </a:r>
            <a:r>
              <a:rPr sz="2400" b="1" spc="0" dirty="0">
                <a:latin typeface="Arial"/>
                <a:cs typeface="Arial"/>
              </a:rPr>
              <a:t>о</a:t>
            </a:r>
            <a:r>
              <a:rPr sz="2400" b="1" spc="-40" dirty="0">
                <a:latin typeface="Arial"/>
                <a:cs typeface="Arial"/>
              </a:rPr>
              <a:t>в</a:t>
            </a:r>
            <a:r>
              <a:rPr sz="2400" b="1" spc="0" dirty="0">
                <a:latin typeface="Arial"/>
                <a:cs typeface="Arial"/>
              </a:rPr>
              <a:t>а</a:t>
            </a:r>
            <a:r>
              <a:rPr sz="2400" b="1" spc="-30" dirty="0">
                <a:latin typeface="Arial"/>
                <a:cs typeface="Arial"/>
              </a:rPr>
              <a:t>т</a:t>
            </a:r>
            <a:r>
              <a:rPr sz="2400" b="1" spc="0" dirty="0">
                <a:latin typeface="Arial"/>
                <a:cs typeface="Arial"/>
              </a:rPr>
              <a:t>ельная про</a:t>
            </a:r>
            <a:r>
              <a:rPr sz="2400" b="1" spc="-10" dirty="0">
                <a:latin typeface="Arial"/>
                <a:cs typeface="Arial"/>
              </a:rPr>
              <a:t>г</a:t>
            </a:r>
            <a:r>
              <a:rPr sz="2400" b="1" spc="0" dirty="0">
                <a:latin typeface="Arial"/>
                <a:cs typeface="Arial"/>
              </a:rPr>
              <a:t>рам</a:t>
            </a:r>
            <a:r>
              <a:rPr sz="2400" b="1" spc="-45" dirty="0">
                <a:latin typeface="Arial"/>
                <a:cs typeface="Arial"/>
              </a:rPr>
              <a:t>м</a:t>
            </a:r>
            <a:r>
              <a:rPr sz="2400" b="1" spc="0" dirty="0">
                <a:latin typeface="Arial"/>
                <a:cs typeface="Arial"/>
              </a:rPr>
              <a:t>а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924737" y="2314575"/>
            <a:ext cx="4616196" cy="0"/>
          </a:xfrm>
          <a:custGeom>
            <a:avLst/>
            <a:gdLst/>
            <a:ahLst/>
            <a:cxnLst/>
            <a:rect l="l" t="t" r="r" b="b"/>
            <a:pathLst>
              <a:path w="4616196">
                <a:moveTo>
                  <a:pt x="0" y="0"/>
                </a:moveTo>
                <a:lnTo>
                  <a:pt x="4616196" y="0"/>
                </a:lnTo>
              </a:path>
            </a:pathLst>
          </a:custGeom>
          <a:ln w="27178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924737" y="3850766"/>
            <a:ext cx="6077712" cy="0"/>
          </a:xfrm>
          <a:custGeom>
            <a:avLst/>
            <a:gdLst/>
            <a:ahLst/>
            <a:cxnLst/>
            <a:rect l="l" t="t" r="r" b="b"/>
            <a:pathLst>
              <a:path w="6077712">
                <a:moveTo>
                  <a:pt x="0" y="0"/>
                </a:moveTo>
                <a:lnTo>
                  <a:pt x="6077712" y="0"/>
                </a:lnTo>
              </a:path>
            </a:pathLst>
          </a:custGeom>
          <a:ln w="27177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656031" y="1396365"/>
            <a:ext cx="6360160" cy="29114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800" spc="-15" dirty="0">
                <a:latin typeface="Wingdings 3"/>
                <a:cs typeface="Wingdings 3"/>
              </a:rPr>
              <a:t></a:t>
            </a:r>
            <a:r>
              <a:rPr sz="2800" spc="-170" dirty="0">
                <a:latin typeface="Times New Roman"/>
                <a:cs typeface="Times New Roman"/>
              </a:rPr>
              <a:t> 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http</a:t>
            </a:r>
            <a:r>
              <a:rPr sz="2800" u="heavy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://f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g</a:t>
            </a:r>
            <a:r>
              <a:rPr sz="2800" u="heavy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o</a:t>
            </a:r>
            <a:r>
              <a:rPr sz="2800" u="heavy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s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reest</a:t>
            </a:r>
            <a:r>
              <a:rPr sz="2800" u="heavy" spc="-1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r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.ru</a:t>
            </a:r>
            <a:endParaRPr sz="28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70"/>
              </a:spcBef>
            </a:pPr>
            <a:r>
              <a:rPr sz="2800" spc="-15" dirty="0">
                <a:latin typeface="Wingdings 3"/>
                <a:cs typeface="Wingdings 3"/>
              </a:rPr>
              <a:t></a:t>
            </a:r>
            <a:r>
              <a:rPr sz="2800" spc="-170" dirty="0">
                <a:latin typeface="Times New Roman"/>
                <a:cs typeface="Times New Roman"/>
              </a:rPr>
              <a:t> 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ht</a:t>
            </a:r>
            <a:r>
              <a:rPr sz="28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t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p:</a:t>
            </a:r>
            <a:r>
              <a:rPr sz="28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/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/f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g</a:t>
            </a:r>
            <a:r>
              <a:rPr sz="2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o</a:t>
            </a:r>
            <a:r>
              <a:rPr sz="28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s</a:t>
            </a:r>
            <a:r>
              <a:rPr sz="28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-</a:t>
            </a:r>
            <a:r>
              <a:rPr sz="2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o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v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z</a:t>
            </a:r>
            <a:r>
              <a:rPr sz="2800" spc="-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.</a:t>
            </a:r>
            <a:r>
              <a:rPr sz="2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h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e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rz</a:t>
            </a:r>
            <a:r>
              <a:rPr sz="2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e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n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.s</a:t>
            </a:r>
            <a:r>
              <a:rPr sz="28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p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b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.ru/</a:t>
            </a:r>
            <a:endParaRPr sz="28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70"/>
              </a:spcBef>
            </a:pPr>
            <a:r>
              <a:rPr sz="2800" spc="-15" dirty="0">
                <a:latin typeface="Wingdings 3"/>
                <a:cs typeface="Wingdings 3"/>
              </a:rPr>
              <a:t></a:t>
            </a:r>
            <a:r>
              <a:rPr sz="2800" spc="-170" dirty="0">
                <a:latin typeface="Times New Roman"/>
                <a:cs typeface="Times New Roman"/>
              </a:rPr>
              <a:t> 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ht</a:t>
            </a:r>
            <a:r>
              <a:rPr sz="2800" u="heavy" spc="-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t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p:</a:t>
            </a:r>
            <a:r>
              <a:rPr sz="2800" u="heavy" spc="-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/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/min</a:t>
            </a:r>
            <a:r>
              <a:rPr sz="2800" u="heavy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o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b</a:t>
            </a:r>
            <a:r>
              <a:rPr sz="2800" u="heavy" spc="-16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r</a:t>
            </a:r>
            <a:r>
              <a:rPr sz="2800" u="heavy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.r</a:t>
            </a:r>
            <a:r>
              <a:rPr sz="2800" u="heavy" spc="-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y</a:t>
            </a:r>
            <a:r>
              <a:rPr sz="2800" u="heavy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a</a:t>
            </a:r>
            <a:r>
              <a:rPr sz="2800" u="heavy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z</a:t>
            </a:r>
            <a:r>
              <a:rPr sz="2800" u="heavy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a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n</a:t>
            </a:r>
            <a:r>
              <a:rPr sz="2800" u="heavy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g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o</a:t>
            </a:r>
            <a:r>
              <a:rPr sz="2800" u="heavy" spc="-2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v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.ru</a:t>
            </a:r>
            <a:endParaRPr sz="28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75"/>
              </a:spcBef>
            </a:pPr>
            <a:r>
              <a:rPr sz="2800" spc="-15" dirty="0">
                <a:latin typeface="Wingdings 3"/>
                <a:cs typeface="Wingdings 3"/>
              </a:rPr>
              <a:t></a:t>
            </a:r>
            <a:r>
              <a:rPr sz="2800" spc="-170" dirty="0">
                <a:latin typeface="Times New Roman"/>
                <a:cs typeface="Times New Roman"/>
              </a:rPr>
              <a:t> 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ht</a:t>
            </a:r>
            <a:r>
              <a:rPr sz="2800" u="heavy" spc="-5" dirty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t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p:</a:t>
            </a:r>
            <a:r>
              <a:rPr sz="2800" u="heavy" spc="-5" dirty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/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/2</a:t>
            </a:r>
            <a:r>
              <a:rPr sz="2800" u="heavy" spc="-10" dirty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7</a:t>
            </a:r>
            <a:r>
              <a:rPr sz="2800" u="heavy" spc="-5" dirty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3-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4"/>
              </a:rPr>
              <a:t>фз.</a:t>
            </a:r>
            <a:r>
              <a:rPr sz="2800" u="heavy" spc="-785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2800" u="heavy" spc="-20" dirty="0">
                <a:solidFill>
                  <a:srgbClr val="0000FF"/>
                </a:solidFill>
                <a:latin typeface="Arial"/>
                <a:cs typeface="Arial"/>
              </a:rPr>
              <a:t>рф </a:t>
            </a:r>
            <a:endParaRPr sz="28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70"/>
              </a:spcBef>
            </a:pPr>
            <a:r>
              <a:rPr sz="2800" spc="-15" dirty="0">
                <a:latin typeface="Wingdings 3"/>
                <a:cs typeface="Wingdings 3"/>
              </a:rPr>
              <a:t></a:t>
            </a:r>
            <a:r>
              <a:rPr sz="2800" spc="-170" dirty="0">
                <a:latin typeface="Times New Roman"/>
                <a:cs typeface="Times New Roman"/>
              </a:rPr>
              <a:t> 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ht</a:t>
            </a:r>
            <a:r>
              <a:rPr sz="2800" spc="-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t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p:</a:t>
            </a:r>
            <a:r>
              <a:rPr sz="2800" spc="-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/</a:t>
            </a:r>
            <a:r>
              <a:rPr sz="2800" spc="-2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/ww</a:t>
            </a:r>
            <a:r>
              <a:rPr sz="2800" spc="-19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w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.e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d</a:t>
            </a:r>
            <a:r>
              <a:rPr sz="2800" spc="-2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u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s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ta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n</a:t>
            </a:r>
            <a:r>
              <a:rPr sz="2800" spc="-2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d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a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rt</a:t>
            </a:r>
            <a:r>
              <a:rPr sz="2800" spc="-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.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r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u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/s</a:t>
            </a:r>
            <a:r>
              <a:rPr sz="2800" spc="-2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a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n</a:t>
            </a:r>
            <a:r>
              <a:rPr sz="2800" spc="-2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p</a:t>
            </a:r>
            <a:r>
              <a:rPr sz="2800" spc="-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i</a:t>
            </a:r>
            <a:r>
              <a:rPr sz="2800" spc="2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n</a:t>
            </a:r>
            <a:r>
              <a:rPr sz="2800" spc="-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-</a:t>
            </a:r>
            <a:r>
              <a:rPr sz="2800" spc="-2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d</a:t>
            </a:r>
            <a:r>
              <a:rPr sz="2800" spc="-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l</a:t>
            </a:r>
            <a:r>
              <a:rPr sz="2800" spc="-1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y</a:t>
            </a:r>
            <a:r>
              <a:rPr sz="2800" spc="-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a</a:t>
            </a:r>
            <a:r>
              <a:rPr sz="2800" spc="-1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-</a:t>
            </a:r>
            <a:endParaRPr sz="2800">
              <a:latin typeface="Arial"/>
              <a:cs typeface="Arial"/>
            </a:endParaRPr>
          </a:p>
          <a:p>
            <a:pPr marL="268605">
              <a:lnSpc>
                <a:spcPct val="100000"/>
              </a:lnSpc>
            </a:pP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obuchayushhihsy</a:t>
            </a:r>
            <a:r>
              <a:rPr sz="2800" u="heavy" spc="-1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a</a:t>
            </a:r>
            <a:r>
              <a:rPr sz="2800" u="heavy" spc="-1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-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s</a:t>
            </a:r>
            <a:r>
              <a:rPr sz="2800" u="heavy" spc="-10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-</a:t>
            </a:r>
            <a:r>
              <a:rPr sz="2800" u="heavy" spc="-15" dirty="0">
                <a:solidFill>
                  <a:srgbClr val="0000FF"/>
                </a:solidFill>
                <a:latin typeface="Arial"/>
                <a:cs typeface="Arial"/>
                <a:hlinkClick r:id="rId5"/>
              </a:rPr>
              <a:t>ovz/</a:t>
            </a:r>
            <a:endParaRPr sz="2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500" b="1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htt</a:t>
            </a:r>
            <a:r>
              <a:rPr sz="2500" b="1" u="heavy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p</a:t>
            </a:r>
            <a:r>
              <a:rPr sz="2500" b="1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://fgosre</a:t>
            </a:r>
            <a:r>
              <a:rPr sz="2500" b="1" u="heavy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e</a:t>
            </a:r>
            <a:r>
              <a:rPr sz="2500" b="1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st</a:t>
            </a:r>
            <a:r>
              <a:rPr sz="2500" b="1" u="heavy" spc="-1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r</a:t>
            </a:r>
            <a:r>
              <a:rPr sz="2500" b="1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.ru</a:t>
            </a:r>
            <a:endParaRPr sz="25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558977" y="4163948"/>
            <a:ext cx="6670548" cy="0"/>
          </a:xfrm>
          <a:custGeom>
            <a:avLst/>
            <a:gdLst/>
            <a:ahLst/>
            <a:cxnLst/>
            <a:rect l="l" t="t" r="r" b="b"/>
            <a:pathLst>
              <a:path w="6670548">
                <a:moveTo>
                  <a:pt x="0" y="0"/>
                </a:moveTo>
                <a:lnTo>
                  <a:pt x="6670548" y="0"/>
                </a:lnTo>
              </a:path>
            </a:pathLst>
          </a:custGeom>
          <a:ln w="19557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558977" y="4834509"/>
            <a:ext cx="6685788" cy="0"/>
          </a:xfrm>
          <a:custGeom>
            <a:avLst/>
            <a:gdLst/>
            <a:ahLst/>
            <a:cxnLst/>
            <a:rect l="l" t="t" r="r" b="b"/>
            <a:pathLst>
              <a:path w="6685788">
                <a:moveTo>
                  <a:pt x="0" y="0"/>
                </a:moveTo>
                <a:lnTo>
                  <a:pt x="6685788" y="0"/>
                </a:lnTo>
              </a:path>
            </a:pathLst>
          </a:custGeom>
          <a:ln w="19557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558977" y="5139309"/>
            <a:ext cx="4843272" cy="0"/>
          </a:xfrm>
          <a:custGeom>
            <a:avLst/>
            <a:gdLst/>
            <a:ahLst/>
            <a:cxnLst/>
            <a:rect l="l" t="t" r="r" b="b"/>
            <a:pathLst>
              <a:path w="4843272">
                <a:moveTo>
                  <a:pt x="0" y="0"/>
                </a:moveTo>
                <a:lnTo>
                  <a:pt x="4843272" y="0"/>
                </a:lnTo>
              </a:path>
            </a:pathLst>
          </a:custGeom>
          <a:ln w="19557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546277" y="947546"/>
            <a:ext cx="7955915" cy="458343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000" b="1" dirty="0">
                <a:latin typeface="Arial"/>
                <a:cs typeface="Arial"/>
              </a:rPr>
              <a:t>О</a:t>
            </a:r>
            <a:r>
              <a:rPr sz="2000" b="1" spc="-3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ре</a:t>
            </a:r>
            <a:r>
              <a:rPr sz="2000" b="1" spc="-20" dirty="0">
                <a:latin typeface="Arial"/>
                <a:cs typeface="Arial"/>
              </a:rPr>
              <a:t>е</a:t>
            </a:r>
            <a:r>
              <a:rPr sz="2000" b="1" spc="0" dirty="0">
                <a:latin typeface="Arial"/>
                <a:cs typeface="Arial"/>
              </a:rPr>
              <a:t>с</a:t>
            </a:r>
            <a:r>
              <a:rPr sz="2000" b="1" spc="-35" dirty="0">
                <a:latin typeface="Arial"/>
                <a:cs typeface="Arial"/>
              </a:rPr>
              <a:t>т</a:t>
            </a:r>
            <a:r>
              <a:rPr sz="2000" b="1" spc="0" dirty="0">
                <a:latin typeface="Arial"/>
                <a:cs typeface="Arial"/>
              </a:rPr>
              <a:t>ре</a:t>
            </a:r>
            <a:endParaRPr sz="2000">
              <a:latin typeface="Arial"/>
              <a:cs typeface="Arial"/>
            </a:endParaRPr>
          </a:p>
          <a:p>
            <a:pPr marL="12700" marR="6350">
              <a:lnSpc>
                <a:spcPct val="100000"/>
              </a:lnSpc>
              <a:spcBef>
                <a:spcPts val="480"/>
              </a:spcBef>
            </a:pPr>
            <a:r>
              <a:rPr sz="2000" spc="-95" dirty="0">
                <a:latin typeface="Arial"/>
                <a:cs typeface="Arial"/>
              </a:rPr>
              <a:t>Р</a:t>
            </a:r>
            <a:r>
              <a:rPr sz="2000" spc="0" dirty="0">
                <a:latin typeface="Arial"/>
                <a:cs typeface="Arial"/>
              </a:rPr>
              <a:t>еестр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ример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ых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рограмм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я</a:t>
            </a:r>
            <a:r>
              <a:rPr sz="2000" spc="-5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л</a:t>
            </a:r>
            <a:r>
              <a:rPr sz="2000" spc="-15" dirty="0">
                <a:latin typeface="Arial"/>
                <a:cs typeface="Arial"/>
              </a:rPr>
              <a:t>я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ся </a:t>
            </a:r>
            <a:r>
              <a:rPr sz="2000" spc="-4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ос</a:t>
            </a:r>
            <a:r>
              <a:rPr sz="2000" spc="-75" dirty="0">
                <a:latin typeface="Arial"/>
                <a:cs typeface="Arial"/>
              </a:rPr>
              <a:t>у</a:t>
            </a:r>
            <a:r>
              <a:rPr sz="2000" spc="0" dirty="0">
                <a:latin typeface="Arial"/>
                <a:cs typeface="Arial"/>
              </a:rPr>
              <a:t>дарс</a:t>
            </a:r>
            <a:r>
              <a:rPr sz="2000" spc="-10" dirty="0">
                <a:latin typeface="Arial"/>
                <a:cs typeface="Arial"/>
              </a:rPr>
              <a:t>т</a:t>
            </a:r>
            <a:r>
              <a:rPr sz="2000" spc="-25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ен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ой и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формационной</a:t>
            </a:r>
            <a:r>
              <a:rPr sz="2000" spc="-7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си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емой,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20" dirty="0">
                <a:latin typeface="Arial"/>
                <a:cs typeface="Arial"/>
              </a:rPr>
              <a:t>к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орая </a:t>
            </a:r>
            <a:r>
              <a:rPr sz="2000" spc="-3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ся 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а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-50" dirty="0">
                <a:latin typeface="Arial"/>
                <a:cs typeface="Arial"/>
              </a:rPr>
              <a:t>э</a:t>
            </a:r>
            <a:r>
              <a:rPr sz="2000" spc="0" dirty="0">
                <a:latin typeface="Arial"/>
                <a:cs typeface="Arial"/>
              </a:rPr>
              <a:t>ле</a:t>
            </a:r>
            <a:r>
              <a:rPr sz="2000" spc="15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трон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ых носи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</a:t>
            </a:r>
            <a:r>
              <a:rPr sz="2000" spc="-10" dirty="0">
                <a:latin typeface="Arial"/>
                <a:cs typeface="Arial"/>
              </a:rPr>
              <a:t>я</a:t>
            </a:r>
            <a:r>
              <a:rPr sz="2000" spc="0" dirty="0">
                <a:latin typeface="Arial"/>
                <a:cs typeface="Arial"/>
              </a:rPr>
              <a:t>х</a:t>
            </a:r>
            <a:r>
              <a:rPr sz="2000" spc="-3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 </a:t>
            </a:r>
            <a:r>
              <a:rPr sz="2000" spc="-30" dirty="0">
                <a:latin typeface="Arial"/>
                <a:cs typeface="Arial"/>
              </a:rPr>
              <a:t>ф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кцион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-25" dirty="0">
                <a:latin typeface="Arial"/>
                <a:cs typeface="Arial"/>
              </a:rPr>
              <a:t>р</a:t>
            </a:r>
            <a:r>
              <a:rPr sz="2000" spc="-30" dirty="0">
                <a:latin typeface="Arial"/>
                <a:cs typeface="Arial"/>
              </a:rPr>
              <a:t>у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в </a:t>
            </a:r>
            <a:r>
              <a:rPr sz="2000" spc="2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45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30" dirty="0">
                <a:latin typeface="Arial"/>
                <a:cs typeface="Arial"/>
              </a:rPr>
              <a:t>в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ствии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-50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ными ор</a:t>
            </a:r>
            <a:r>
              <a:rPr sz="2000" spc="-4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анизаци</a:t>
            </a:r>
            <a:r>
              <a:rPr sz="2000" spc="-15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нн</a:t>
            </a:r>
            <a:r>
              <a:rPr sz="2000" spc="-20" dirty="0">
                <a:latin typeface="Arial"/>
                <a:cs typeface="Arial"/>
              </a:rPr>
              <a:t>ы</a:t>
            </a:r>
            <a:r>
              <a:rPr sz="2000" spc="0" dirty="0">
                <a:latin typeface="Arial"/>
                <a:cs typeface="Arial"/>
              </a:rPr>
              <a:t>ми,</a:t>
            </a:r>
            <a:r>
              <a:rPr sz="2000" spc="-7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м</a:t>
            </a:r>
            <a:r>
              <a:rPr sz="2000" spc="-70" dirty="0">
                <a:latin typeface="Arial"/>
                <a:cs typeface="Arial"/>
              </a:rPr>
              <a:t>е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15" dirty="0">
                <a:latin typeface="Arial"/>
                <a:cs typeface="Arial"/>
              </a:rPr>
              <a:t>л</a:t>
            </a:r>
            <a:r>
              <a:rPr sz="2000" spc="0" dirty="0">
                <a:latin typeface="Arial"/>
                <a:cs typeface="Arial"/>
              </a:rPr>
              <a:t>огическими</a:t>
            </a:r>
            <a:r>
              <a:rPr sz="2000" spc="-5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 п</a:t>
            </a:r>
            <a:r>
              <a:rPr sz="2000" spc="0" dirty="0">
                <a:latin typeface="Arial"/>
                <a:cs typeface="Arial"/>
              </a:rPr>
              <a:t>рогр</a:t>
            </a:r>
            <a:r>
              <a:rPr sz="2000" spc="5" dirty="0">
                <a:latin typeface="Arial"/>
                <a:cs typeface="Arial"/>
              </a:rPr>
              <a:t>а</a:t>
            </a:r>
            <a:r>
              <a:rPr sz="2000" spc="0" dirty="0">
                <a:latin typeface="Arial"/>
                <a:cs typeface="Arial"/>
              </a:rPr>
              <a:t>ммн</a:t>
            </a:r>
            <a:r>
              <a:rPr sz="2000" spc="15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- 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50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х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ическими</a:t>
            </a:r>
            <a:r>
              <a:rPr sz="2000" spc="-60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ринци</a:t>
            </a:r>
            <a:r>
              <a:rPr sz="2000" spc="-15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ами,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б</a:t>
            </a:r>
            <a:r>
              <a:rPr sz="2000" spc="0" dirty="0">
                <a:latin typeface="Arial"/>
                <a:cs typeface="Arial"/>
              </a:rPr>
              <a:t>е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чи</a:t>
            </a:r>
            <a:r>
              <a:rPr sz="2000" spc="-25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аю</a:t>
            </a:r>
            <a:r>
              <a:rPr sz="2000" spc="-10" dirty="0">
                <a:latin typeface="Arial"/>
                <a:cs typeface="Arial"/>
              </a:rPr>
              <a:t>щ</a:t>
            </a:r>
            <a:r>
              <a:rPr sz="2000" spc="0" dirty="0">
                <a:latin typeface="Arial"/>
                <a:cs typeface="Arial"/>
              </a:rPr>
              <a:t>ими</a:t>
            </a:r>
            <a:r>
              <a:rPr sz="2000" spc="-5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ее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2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ме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мо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ть</a:t>
            </a:r>
            <a:r>
              <a:rPr sz="2000" spc="-7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 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заим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де</a:t>
            </a:r>
            <a:r>
              <a:rPr sz="2000" spc="-10" dirty="0">
                <a:latin typeface="Arial"/>
                <a:cs typeface="Arial"/>
              </a:rPr>
              <a:t>й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15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вие</a:t>
            </a:r>
            <a:r>
              <a:rPr sz="2000" spc="-6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ыми</a:t>
            </a:r>
            <a:r>
              <a:rPr sz="2000" spc="-20" dirty="0">
                <a:latin typeface="Arial"/>
                <a:cs typeface="Arial"/>
              </a:rPr>
              <a:t> </a:t>
            </a:r>
            <a:r>
              <a:rPr sz="2000" spc="-50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-80" dirty="0">
                <a:latin typeface="Arial"/>
                <a:cs typeface="Arial"/>
              </a:rPr>
              <a:t>у</a:t>
            </a:r>
            <a:r>
              <a:rPr sz="2000" spc="0" dirty="0">
                <a:latin typeface="Arial"/>
                <a:cs typeface="Arial"/>
              </a:rPr>
              <a:t>дарст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енными</a:t>
            </a:r>
            <a:r>
              <a:rPr sz="2000" spc="-6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формационными си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емами</a:t>
            </a:r>
            <a:r>
              <a:rPr sz="2000" spc="-6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формационн</a:t>
            </a:r>
            <a:r>
              <a:rPr sz="2000" spc="5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-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ле</a:t>
            </a:r>
            <a:r>
              <a:rPr sz="2000" spc="15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10" dirty="0">
                <a:latin typeface="Arial"/>
                <a:cs typeface="Arial"/>
              </a:rPr>
              <a:t>м</a:t>
            </a:r>
            <a:r>
              <a:rPr sz="2000" spc="20" dirty="0">
                <a:latin typeface="Arial"/>
                <a:cs typeface="Arial"/>
              </a:rPr>
              <a:t>м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-20" dirty="0">
                <a:latin typeface="Arial"/>
                <a:cs typeface="Arial"/>
              </a:rPr>
              <a:t>и</a:t>
            </a:r>
            <a:r>
              <a:rPr sz="2000" spc="40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ац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он</a:t>
            </a:r>
            <a:r>
              <a:rPr sz="2000" spc="-15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ыми</a:t>
            </a:r>
            <a:r>
              <a:rPr sz="2000" spc="-7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6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15" dirty="0">
                <a:latin typeface="Arial"/>
                <a:cs typeface="Arial"/>
              </a:rPr>
              <a:t>я</a:t>
            </a:r>
            <a:r>
              <a:rPr sz="2000" spc="0" dirty="0">
                <a:latin typeface="Arial"/>
                <a:cs typeface="Arial"/>
              </a:rPr>
              <a:t>ми.</a:t>
            </a:r>
            <a:endParaRPr sz="2000">
              <a:latin typeface="Arial"/>
              <a:cs typeface="Arial"/>
            </a:endParaRPr>
          </a:p>
          <a:p>
            <a:pPr>
              <a:lnSpc>
                <a:spcPts val="1350"/>
              </a:lnSpc>
              <a:spcBef>
                <a:spcPts val="10"/>
              </a:spcBef>
            </a:pPr>
            <a:endParaRPr sz="1350"/>
          </a:p>
          <a:p>
            <a:pPr>
              <a:lnSpc>
                <a:spcPts val="2000"/>
              </a:lnSpc>
            </a:pPr>
            <a:endParaRPr sz="2000"/>
          </a:p>
          <a:p>
            <a:pPr marL="12700">
              <a:lnSpc>
                <a:spcPct val="100000"/>
              </a:lnSpc>
            </a:pPr>
            <a:r>
              <a:rPr sz="200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ПР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МЕ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Ы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Е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ОС</a:t>
            </a:r>
            <a:r>
              <a:rPr sz="2000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ОВНЫЕ</a:t>
            </a:r>
            <a:r>
              <a:rPr sz="2000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ОБЩЕОБ</a:t>
            </a:r>
            <a:r>
              <a:rPr sz="2000" spc="-13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2000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2000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З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2000" spc="-8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2000" spc="-16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ТЕЛЬ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ЫЕ</a:t>
            </a:r>
            <a:endParaRPr sz="20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2000" u="heavy" spc="-56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2000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</a:t>
            </a:r>
            <a:r>
              <a:rPr sz="2000" u="heavy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2000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ОГ</a:t>
            </a:r>
            <a:r>
              <a:rPr sz="2000" u="heavy" spc="-1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2000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АМ</a:t>
            </a:r>
            <a:r>
              <a:rPr sz="2000" u="heavy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М</a:t>
            </a:r>
            <a:r>
              <a:rPr sz="2000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Ы</a:t>
            </a:r>
            <a:r>
              <a:rPr sz="2000" u="heavy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endParaRPr sz="2000">
              <a:latin typeface="Arial"/>
              <a:cs typeface="Arial"/>
            </a:endParaRPr>
          </a:p>
          <a:p>
            <a:pPr marL="12700" marR="1250950">
              <a:lnSpc>
                <a:spcPct val="100000"/>
              </a:lnSpc>
              <a:spcBef>
                <a:spcPts val="480"/>
              </a:spcBef>
            </a:pPr>
            <a:r>
              <a:rPr sz="200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новные</a:t>
            </a:r>
            <a:r>
              <a:rPr sz="2000" spc="-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об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2000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2000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з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2000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2000" spc="-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2000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2000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е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ль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ые</a:t>
            </a:r>
            <a:r>
              <a:rPr sz="2000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рогр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ммы</a:t>
            </a:r>
            <a:r>
              <a:rPr sz="2000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2000" spc="-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ча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ти</a:t>
            </a:r>
            <a:r>
              <a:rPr sz="2000" spc="-4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у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ч</a:t>
            </a:r>
            <a:r>
              <a:rPr sz="2000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е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бных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2000" spc="-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е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дм</a:t>
            </a:r>
            <a:r>
              <a:rPr sz="2000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е</a:t>
            </a:r>
            <a:r>
              <a:rPr sz="2000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ов,</a:t>
            </a:r>
            <a:r>
              <a:rPr sz="2000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к</a:t>
            </a:r>
            <a:r>
              <a:rPr sz="2000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у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2000" spc="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ов,</a:t>
            </a:r>
            <a:r>
              <a:rPr sz="2000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д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ц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2000" spc="-3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(м</a:t>
            </a:r>
            <a:r>
              <a:rPr sz="2000" spc="-4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д</a:t>
            </a:r>
            <a:r>
              <a:rPr sz="2000" spc="-6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у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ле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й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)</a:t>
            </a:r>
            <a:endParaRPr sz="20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sz="200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2000" spc="-9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ХИВ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основных</a:t>
            </a:r>
            <a:r>
              <a:rPr sz="2000" spc="-4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об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2000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2000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з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2000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2000" spc="-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2000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2000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е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ль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ых</a:t>
            </a:r>
            <a:r>
              <a:rPr sz="2000" spc="-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2000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рогр</a:t>
            </a:r>
            <a:r>
              <a:rPr sz="2000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2000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мм</a:t>
            </a:r>
            <a:endParaRPr sz="2000">
              <a:latin typeface="Arial"/>
              <a:cs typeface="Arial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558977" y="5505069"/>
            <a:ext cx="5404104" cy="0"/>
          </a:xfrm>
          <a:custGeom>
            <a:avLst/>
            <a:gdLst/>
            <a:ahLst/>
            <a:cxnLst/>
            <a:rect l="l" t="t" r="r" b="b"/>
            <a:pathLst>
              <a:path w="5404104">
                <a:moveTo>
                  <a:pt x="0" y="0"/>
                </a:moveTo>
                <a:lnTo>
                  <a:pt x="5404104" y="0"/>
                </a:lnTo>
              </a:path>
            </a:pathLst>
          </a:custGeom>
          <a:ln w="19557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500" b="1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htt</a:t>
            </a:r>
            <a:r>
              <a:rPr sz="2500" b="1" u="heavy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p</a:t>
            </a:r>
            <a:r>
              <a:rPr sz="2500" b="1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://fgos</a:t>
            </a:r>
            <a:r>
              <a:rPr sz="2500" b="1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-</a:t>
            </a:r>
            <a:r>
              <a:rPr sz="2500" b="1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ovz.h</a:t>
            </a:r>
            <a:r>
              <a:rPr sz="2500" b="1" u="heavy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e</a:t>
            </a:r>
            <a:r>
              <a:rPr sz="2500" b="1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rzen.</a:t>
            </a:r>
            <a:r>
              <a:rPr sz="2500" b="1" u="heavy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s</a:t>
            </a:r>
            <a:r>
              <a:rPr sz="2500" b="1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pb.r</a:t>
            </a:r>
            <a:r>
              <a:rPr sz="2500" b="1" u="heavy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u/</a:t>
            </a:r>
            <a:endParaRPr sz="25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924737" y="1173099"/>
            <a:ext cx="7001256" cy="0"/>
          </a:xfrm>
          <a:custGeom>
            <a:avLst/>
            <a:gdLst/>
            <a:ahLst/>
            <a:cxnLst/>
            <a:rect l="l" t="t" r="r" b="b"/>
            <a:pathLst>
              <a:path w="7001256">
                <a:moveTo>
                  <a:pt x="0" y="0"/>
                </a:moveTo>
                <a:lnTo>
                  <a:pt x="7001256" y="0"/>
                </a:lnTo>
              </a:path>
            </a:pathLst>
          </a:custGeom>
          <a:ln w="24130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656031" y="923163"/>
            <a:ext cx="7280909" cy="5549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68605" indent="-256540">
              <a:lnSpc>
                <a:spcPct val="100000"/>
              </a:lnSpc>
              <a:buClr>
                <a:srgbClr val="0D0D0D"/>
              </a:buClr>
              <a:buFont typeface="Arial"/>
              <a:buChar char="•"/>
              <a:tabLst>
                <a:tab pos="268605" algn="l"/>
              </a:tabLst>
            </a:pPr>
            <a:r>
              <a:rPr sz="1700" b="1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Ф</a:t>
            </a:r>
            <a:r>
              <a:rPr sz="1700" b="1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700" b="1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700" b="1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700" b="1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</a:t>
            </a:r>
            <a:r>
              <a:rPr sz="1700" b="1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у</a:t>
            </a:r>
            <a:r>
              <a:rPr sz="1700" b="1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аю</a:t>
            </a:r>
            <a:r>
              <a:rPr sz="1700" b="1" spc="-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17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700" b="1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ся</a:t>
            </a:r>
            <a:r>
              <a:rPr sz="1700" b="1" spc="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7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огра</a:t>
            </a:r>
            <a:r>
              <a:rPr sz="17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700" b="1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ен</a:t>
            </a:r>
            <a:r>
              <a:rPr sz="17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ыми</a:t>
            </a:r>
            <a:r>
              <a:rPr sz="1700" b="1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700" b="1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700" b="1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700" b="1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1700" b="1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700" b="1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ж</a:t>
            </a:r>
            <a:r>
              <a:rPr sz="17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700" b="1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700" b="1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ями </a:t>
            </a:r>
            <a:r>
              <a:rPr sz="17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дор</a:t>
            </a:r>
            <a:r>
              <a:rPr sz="17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700" b="1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ь</a:t>
            </a:r>
            <a:r>
              <a:rPr sz="17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endParaRPr sz="17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204"/>
              </a:spcBef>
            </a:pPr>
            <a:r>
              <a:rPr sz="1700" dirty="0">
                <a:solidFill>
                  <a:srgbClr val="0D0D0D"/>
                </a:solidFill>
                <a:latin typeface="Arial"/>
                <a:cs typeface="Arial"/>
              </a:rPr>
              <a:t>•</a:t>
            </a:r>
            <a:endParaRPr sz="17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912037" y="1208151"/>
            <a:ext cx="2839720" cy="2698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700" b="1" u="heavy" spc="-475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700" b="1" u="heavy" spc="-4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700" b="1" u="heavy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700" b="1" u="heavy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м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700" b="1" u="heavy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1700" b="1" u="heavy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ные</a:t>
            </a:r>
            <a:r>
              <a:rPr sz="1700" b="1" u="heavy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док</a:t>
            </a:r>
            <a:r>
              <a:rPr sz="1700" b="1" u="heavy" spc="-3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у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мен</a:t>
            </a:r>
            <a:r>
              <a:rPr sz="1700" b="1" u="heavy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ы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endParaRPr sz="17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656031" y="1472057"/>
            <a:ext cx="5074285" cy="385952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524510" indent="-287020">
              <a:lnSpc>
                <a:spcPct val="100000"/>
              </a:lnSpc>
              <a:buClr>
                <a:srgbClr val="0D0D0D"/>
              </a:buClr>
              <a:buFont typeface="Arial"/>
              <a:buChar char="•"/>
              <a:tabLst>
                <a:tab pos="524510" algn="l"/>
              </a:tabLst>
            </a:pP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П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ри</a:t>
            </a:r>
            <a:r>
              <a:rPr sz="1700" b="1" u="heavy" spc="-35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к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азы</a:t>
            </a:r>
            <a:r>
              <a:rPr sz="1700" b="1" u="heavy" spc="-15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Ми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н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обр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н</a:t>
            </a:r>
            <a:r>
              <a:rPr sz="1700" b="1" u="heavy" spc="-30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а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у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к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и</a:t>
            </a:r>
            <a:r>
              <a:rPr sz="1700" b="1" u="heavy" spc="-5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 </a:t>
            </a:r>
            <a:r>
              <a:rPr sz="1700" b="1" u="heavy" spc="5" dirty="0">
                <a:solidFill>
                  <a:srgbClr val="0000FF"/>
                </a:solidFill>
                <a:latin typeface="Calibri"/>
                <a:cs typeface="Calibri"/>
                <a:hlinkClick r:id="rId4"/>
              </a:rPr>
              <a:t>РФ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endParaRPr sz="1700">
              <a:latin typeface="Calibri"/>
              <a:cs typeface="Calibri"/>
            </a:endParaRPr>
          </a:p>
          <a:p>
            <a:pPr marL="524510" indent="-287020">
              <a:lnSpc>
                <a:spcPct val="100000"/>
              </a:lnSpc>
              <a:spcBef>
                <a:spcPts val="95"/>
              </a:spcBef>
              <a:buClr>
                <a:srgbClr val="0D0D0D"/>
              </a:buClr>
              <a:buFont typeface="Arial"/>
              <a:buChar char="•"/>
              <a:tabLst>
                <a:tab pos="524510" algn="l"/>
              </a:tabLst>
            </a:pP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П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р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ое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кт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 </a:t>
            </a:r>
            <a:r>
              <a:rPr sz="1700" b="1" u="heavy" spc="-25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К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о</a:t>
            </a:r>
            <a:r>
              <a:rPr sz="1700" b="1" u="heavy" spc="-15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нц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е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пции</a:t>
            </a:r>
            <a:r>
              <a:rPr sz="1700" b="1" u="heavy" spc="-15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Ф</a:t>
            </a:r>
            <a:r>
              <a:rPr sz="1700" b="1" u="heavy" spc="-50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Г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5"/>
              </a:rPr>
              <a:t>ОС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endParaRPr sz="1700">
              <a:latin typeface="Calibri"/>
              <a:cs typeface="Calibri"/>
            </a:endParaRPr>
          </a:p>
          <a:p>
            <a:pPr marL="524510" indent="-287020">
              <a:lnSpc>
                <a:spcPct val="100000"/>
              </a:lnSpc>
              <a:spcBef>
                <a:spcPts val="95"/>
              </a:spcBef>
              <a:buClr>
                <a:srgbClr val="0D0D0D"/>
              </a:buClr>
              <a:buFont typeface="Arial"/>
              <a:buChar char="•"/>
              <a:tabLst>
                <a:tab pos="524510" algn="l"/>
              </a:tabLst>
            </a:pP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6"/>
              </a:rPr>
              <a:t>Нор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6"/>
              </a:rPr>
              <a:t>м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6"/>
              </a:rPr>
              <a:t>а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6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6"/>
              </a:rPr>
              <a:t>ивы</a:t>
            </a:r>
            <a:r>
              <a:rPr sz="1700" b="1" u="heavy" spc="-35" dirty="0">
                <a:solidFill>
                  <a:srgbClr val="0000FF"/>
                </a:solidFill>
                <a:latin typeface="Calibri"/>
                <a:cs typeface="Calibri"/>
                <a:hlinkClick r:id="rId6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6"/>
              </a:rPr>
              <a:t>затр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6"/>
              </a:rPr>
              <a:t>а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6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endParaRPr sz="1700">
              <a:latin typeface="Calibri"/>
              <a:cs typeface="Calibri"/>
            </a:endParaRPr>
          </a:p>
          <a:p>
            <a:pPr marL="524510" indent="-287020">
              <a:lnSpc>
                <a:spcPct val="100000"/>
              </a:lnSpc>
              <a:spcBef>
                <a:spcPts val="95"/>
              </a:spcBef>
              <a:buClr>
                <a:srgbClr val="0D0D0D"/>
              </a:buClr>
              <a:buFont typeface="Arial"/>
              <a:buChar char="•"/>
              <a:tabLst>
                <a:tab pos="524510" algn="l"/>
              </a:tabLst>
            </a:pP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П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р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ое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к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ы 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с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т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а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нда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р</a:t>
            </a:r>
            <a:r>
              <a:rPr sz="1700" b="1" u="heavy" spc="-2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7"/>
              </a:rPr>
              <a:t>ов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endParaRPr sz="1700">
              <a:latin typeface="Calibri"/>
              <a:cs typeface="Calibri"/>
            </a:endParaRPr>
          </a:p>
          <a:p>
            <a:pPr marL="524510" indent="-287020">
              <a:lnSpc>
                <a:spcPct val="100000"/>
              </a:lnSpc>
              <a:spcBef>
                <a:spcPts val="95"/>
              </a:spcBef>
              <a:buClr>
                <a:srgbClr val="0D0D0D"/>
              </a:buClr>
              <a:buFont typeface="Arial"/>
              <a:buChar char="•"/>
              <a:tabLst>
                <a:tab pos="524510" algn="l"/>
              </a:tabLst>
            </a:pP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П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р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ое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к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ы 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о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с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н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о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в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н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ы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х 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о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б</a:t>
            </a: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раз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о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в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а</a:t>
            </a:r>
            <a:r>
              <a:rPr sz="1700" b="1" u="heavy" spc="-2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т</a:t>
            </a:r>
            <a:r>
              <a:rPr sz="1700" b="1" u="heavy" spc="-3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е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льн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ы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х</a:t>
            </a:r>
            <a:r>
              <a:rPr sz="1700" b="1" u="heavy" spc="-4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пр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о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г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р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8"/>
              </a:rPr>
              <a:t>амм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endParaRPr sz="1700">
              <a:latin typeface="Calibri"/>
              <a:cs typeface="Calibri"/>
            </a:endParaRPr>
          </a:p>
          <a:p>
            <a:pPr marL="524510" indent="-287020">
              <a:lnSpc>
                <a:spcPct val="100000"/>
              </a:lnSpc>
              <a:spcBef>
                <a:spcPts val="95"/>
              </a:spcBef>
              <a:buClr>
                <a:srgbClr val="0D0D0D"/>
              </a:buClr>
              <a:buFont typeface="Arial"/>
              <a:buChar char="•"/>
              <a:tabLst>
                <a:tab pos="524510" algn="l"/>
              </a:tabLst>
            </a:pP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9"/>
              </a:rPr>
              <a:t>Инклюз</a:t>
            </a: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  <a:hlinkClick r:id="rId9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9"/>
              </a:rPr>
              <a:t>ив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9"/>
              </a:rPr>
              <a:t>н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9"/>
              </a:rPr>
              <a:t>ое</a:t>
            </a:r>
            <a:r>
              <a:rPr sz="1700" b="1" u="heavy" spc="-50" dirty="0">
                <a:solidFill>
                  <a:srgbClr val="0000FF"/>
                </a:solidFill>
                <a:latin typeface="Calibri"/>
                <a:cs typeface="Calibri"/>
                <a:hlinkClick r:id="rId9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9"/>
              </a:rPr>
              <a:t>образо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9"/>
              </a:rPr>
              <a:t>в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9"/>
              </a:rPr>
              <a:t>а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9"/>
              </a:rPr>
              <a:t>н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9"/>
              </a:rPr>
              <a:t>ие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endParaRPr sz="1700">
              <a:latin typeface="Calibri"/>
              <a:cs typeface="Calibri"/>
            </a:endParaRPr>
          </a:p>
          <a:p>
            <a:pPr marL="524510" indent="-287020">
              <a:lnSpc>
                <a:spcPct val="100000"/>
              </a:lnSpc>
              <a:spcBef>
                <a:spcPts val="95"/>
              </a:spcBef>
              <a:buClr>
                <a:srgbClr val="0D0D0D"/>
              </a:buClr>
              <a:buFont typeface="Arial"/>
              <a:buChar char="•"/>
              <a:tabLst>
                <a:tab pos="524510" algn="l"/>
              </a:tabLst>
            </a:pP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r>
              <a:rPr sz="1700" b="1" u="heavy" spc="-105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Г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рафик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апр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о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б</a:t>
            </a: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ации</a:t>
            </a:r>
            <a:r>
              <a:rPr sz="1700" b="1" u="heavy" spc="-3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пр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ое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к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а Ф</a:t>
            </a:r>
            <a:r>
              <a:rPr sz="1700" b="1" u="heavy" spc="-55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Г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0"/>
              </a:rPr>
              <a:t>ОС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endParaRPr sz="1700">
              <a:latin typeface="Calibri"/>
              <a:cs typeface="Calibri"/>
            </a:endParaRPr>
          </a:p>
          <a:p>
            <a:pPr marL="524510" indent="-287020">
              <a:lnSpc>
                <a:spcPct val="100000"/>
              </a:lnSpc>
              <a:spcBef>
                <a:spcPts val="95"/>
              </a:spcBef>
              <a:buClr>
                <a:srgbClr val="0D0D0D"/>
              </a:buClr>
              <a:buFont typeface="Arial"/>
              <a:buChar char="•"/>
              <a:tabLst>
                <a:tab pos="524510" algn="l"/>
              </a:tabLst>
            </a:pP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1"/>
              </a:rPr>
              <a:t>Спис</a:t>
            </a:r>
            <a:r>
              <a:rPr sz="1700" b="1" u="heavy" spc="-15" dirty="0">
                <a:solidFill>
                  <a:srgbClr val="0000FF"/>
                </a:solidFill>
                <a:latin typeface="Calibri"/>
                <a:cs typeface="Calibri"/>
                <a:hlinkClick r:id="rId11"/>
              </a:rPr>
              <a:t>о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1"/>
              </a:rPr>
              <a:t>к 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1"/>
              </a:rPr>
              <a:t>р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1"/>
              </a:rPr>
              <a:t>азраб</a:t>
            </a:r>
            <a:r>
              <a:rPr sz="1700" b="1" u="heavy" spc="-15" dirty="0">
                <a:solidFill>
                  <a:srgbClr val="0000FF"/>
                </a:solidFill>
                <a:latin typeface="Calibri"/>
                <a:cs typeface="Calibri"/>
                <a:hlinkClick r:id="rId11"/>
              </a:rPr>
              <a:t>о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1"/>
              </a:rPr>
              <a:t>т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1"/>
              </a:rPr>
              <a:t>ч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1"/>
              </a:rPr>
              <a:t>и</a:t>
            </a:r>
            <a:r>
              <a:rPr sz="1700" b="1" u="heavy" spc="-30" dirty="0">
                <a:solidFill>
                  <a:srgbClr val="0000FF"/>
                </a:solidFill>
                <a:latin typeface="Calibri"/>
                <a:cs typeface="Calibri"/>
                <a:hlinkClick r:id="rId11"/>
              </a:rPr>
              <a:t>к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1"/>
              </a:rPr>
              <a:t>ов</a:t>
            </a:r>
            <a:endParaRPr sz="1700">
              <a:latin typeface="Calibri"/>
              <a:cs typeface="Calibri"/>
            </a:endParaRPr>
          </a:p>
          <a:p>
            <a:pPr marL="524510" indent="-287020">
              <a:lnSpc>
                <a:spcPct val="100000"/>
              </a:lnSpc>
              <a:spcBef>
                <a:spcPts val="95"/>
              </a:spcBef>
              <a:buClr>
                <a:srgbClr val="0D0D0D"/>
              </a:buClr>
              <a:buFont typeface="Arial"/>
              <a:buChar char="•"/>
              <a:tabLst>
                <a:tab pos="524510" algn="l"/>
              </a:tabLst>
            </a:pP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r>
              <a:rPr sz="1700" b="1" u="heavy" spc="-25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У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ч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а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с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н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и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ки</a:t>
            </a:r>
            <a:r>
              <a:rPr sz="1700" b="1" u="heavy" spc="-3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апр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о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б</a:t>
            </a: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2"/>
              </a:rPr>
              <a:t>ации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endParaRPr sz="1700">
              <a:latin typeface="Calibri"/>
              <a:cs typeface="Calibri"/>
            </a:endParaRPr>
          </a:p>
          <a:p>
            <a:pPr marL="524510" indent="-287020">
              <a:lnSpc>
                <a:spcPct val="100000"/>
              </a:lnSpc>
              <a:spcBef>
                <a:spcPts val="95"/>
              </a:spcBef>
              <a:buClr>
                <a:srgbClr val="0D0D0D"/>
              </a:buClr>
              <a:buFont typeface="Arial"/>
              <a:buChar char="•"/>
              <a:tabLst>
                <a:tab pos="524510" algn="l"/>
              </a:tabLst>
            </a:pP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М</a:t>
            </a:r>
            <a:r>
              <a:rPr sz="1700" b="1" u="heavy" spc="-2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е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ха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н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измы</a:t>
            </a:r>
            <a:r>
              <a:rPr sz="1700" b="1" u="heavy" spc="-3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в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н</a:t>
            </a:r>
            <a:r>
              <a:rPr sz="1700" b="1" u="heavy" spc="-3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е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дре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н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ия</a:t>
            </a:r>
            <a:r>
              <a:rPr sz="1700" b="1" u="heavy" spc="-15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Ф</a:t>
            </a:r>
            <a:r>
              <a:rPr sz="1700" b="1" u="heavy" spc="-5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Г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13"/>
              </a:rPr>
              <a:t>ОС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endParaRPr sz="1700">
              <a:latin typeface="Calibri"/>
              <a:cs typeface="Calibri"/>
            </a:endParaRPr>
          </a:p>
          <a:p>
            <a:pPr marL="268605" indent="-256540">
              <a:lnSpc>
                <a:spcPct val="100000"/>
              </a:lnSpc>
              <a:spcBef>
                <a:spcPts val="265"/>
              </a:spcBef>
              <a:buClr>
                <a:srgbClr val="0D0D0D"/>
              </a:buClr>
              <a:buFont typeface="Arial"/>
              <a:buChar char="•"/>
              <a:tabLst>
                <a:tab pos="268605" algn="l"/>
              </a:tabLst>
            </a:pPr>
            <a:r>
              <a:rPr sz="1700" b="1" u="heavy" spc="-475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М</a:t>
            </a:r>
            <a:r>
              <a:rPr sz="1700" b="1" u="heavy" spc="-30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е</a:t>
            </a:r>
            <a:r>
              <a:rPr sz="1700" b="1" u="heavy" spc="-45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т</a:t>
            </a:r>
            <a:r>
              <a:rPr sz="1700" b="1" u="heavy" spc="-25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о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д</a:t>
            </a:r>
            <a:r>
              <a:rPr sz="1700" b="1" u="heavy" spc="-10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ич</a:t>
            </a:r>
            <a:r>
              <a:rPr sz="1700" b="1" u="heavy" spc="-25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е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ские</a:t>
            </a:r>
            <a:r>
              <a:rPr sz="1700" b="1" u="heavy" spc="10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ре</a:t>
            </a:r>
            <a:r>
              <a:rPr sz="1700" b="1" u="heavy" spc="-25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ко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мендац</a:t>
            </a:r>
            <a:r>
              <a:rPr sz="1700" b="1" u="heavy" spc="-10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и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4"/>
              </a:rPr>
              <a:t>и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endParaRPr sz="1700">
              <a:latin typeface="Arial"/>
              <a:cs typeface="Arial"/>
            </a:endParaRPr>
          </a:p>
          <a:p>
            <a:pPr marL="268605" indent="-256540">
              <a:lnSpc>
                <a:spcPct val="100000"/>
              </a:lnSpc>
              <a:spcBef>
                <a:spcPts val="200"/>
              </a:spcBef>
              <a:buClr>
                <a:srgbClr val="0D0D0D"/>
              </a:buClr>
              <a:buFont typeface="Arial"/>
              <a:buChar char="•"/>
              <a:tabLst>
                <a:tab pos="268605" algn="l"/>
              </a:tabLst>
            </a:pPr>
            <a:r>
              <a:rPr sz="1700" b="1" u="heavy" spc="-475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700" b="1" u="heavy" spc="-45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Ш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а</a:t>
            </a:r>
            <a:r>
              <a:rPr sz="1700" b="1" u="heavy" spc="-45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б</a:t>
            </a:r>
            <a:r>
              <a:rPr sz="1700" b="1" u="heavy" spc="-30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л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он</a:t>
            </a:r>
            <a:r>
              <a:rPr sz="1700" b="1" u="heavy" spc="-475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ы</a:t>
            </a:r>
            <a:r>
              <a:rPr sz="1700" b="1" u="heavy" spc="10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 </a:t>
            </a:r>
            <a:r>
              <a:rPr sz="1700" b="1" u="heavy" spc="-45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о</a:t>
            </a:r>
            <a:r>
              <a:rPr sz="1700" b="1" u="heavy" spc="-20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т</a:t>
            </a:r>
            <a:r>
              <a:rPr sz="1700" b="1" u="heavy" spc="-10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ч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ё</a:t>
            </a:r>
            <a:r>
              <a:rPr sz="1700" b="1" u="heavy" spc="-45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5"/>
              </a:rPr>
              <a:t>ов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endParaRPr sz="1700">
              <a:latin typeface="Arial"/>
              <a:cs typeface="Arial"/>
            </a:endParaRPr>
          </a:p>
          <a:p>
            <a:pPr marL="268605" indent="-256540">
              <a:lnSpc>
                <a:spcPct val="100000"/>
              </a:lnSpc>
              <a:spcBef>
                <a:spcPts val="204"/>
              </a:spcBef>
              <a:buClr>
                <a:srgbClr val="0D0D0D"/>
              </a:buClr>
              <a:buFont typeface="Arial"/>
              <a:buChar char="•"/>
              <a:tabLst>
                <a:tab pos="268605" algn="l"/>
              </a:tabLst>
            </a:pPr>
            <a:r>
              <a:rPr sz="1700" b="1" u="heavy" spc="-475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Заг</a:t>
            </a:r>
            <a:r>
              <a:rPr sz="1700" b="1" u="heavy" spc="-25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р</a:t>
            </a:r>
            <a:r>
              <a:rPr sz="1700" b="1" u="heavy" spc="-40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у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зи</a:t>
            </a:r>
            <a:r>
              <a:rPr sz="1700" b="1" u="heavy" spc="-20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ь</a:t>
            </a:r>
            <a:r>
              <a:rPr sz="1700" b="1" u="heavy" spc="20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 </a:t>
            </a:r>
            <a:r>
              <a:rPr sz="1700" b="1" u="heavy" spc="-45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о</a:t>
            </a:r>
            <a:r>
              <a:rPr sz="1700" b="1" u="heavy" spc="-20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т</a:t>
            </a:r>
            <a:r>
              <a:rPr sz="1700" b="1" u="heavy" spc="-10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ч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ё</a:t>
            </a:r>
            <a:r>
              <a:rPr sz="1700" b="1" u="heavy" spc="-20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6"/>
              </a:rPr>
              <a:t>ы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endParaRPr sz="1700">
              <a:latin typeface="Arial"/>
              <a:cs typeface="Arial"/>
            </a:endParaRPr>
          </a:p>
          <a:p>
            <a:pPr marL="268605" indent="-256540">
              <a:lnSpc>
                <a:spcPct val="100000"/>
              </a:lnSpc>
              <a:spcBef>
                <a:spcPts val="204"/>
              </a:spcBef>
              <a:buClr>
                <a:srgbClr val="0D0D0D"/>
              </a:buClr>
              <a:buFont typeface="Arial"/>
              <a:buChar char="•"/>
              <a:tabLst>
                <a:tab pos="268605" algn="l"/>
              </a:tabLst>
            </a:pPr>
            <a:r>
              <a:rPr sz="1700" b="1" u="heavy" spc="-475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700" b="1" u="heavy" spc="-1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О</a:t>
            </a:r>
            <a:r>
              <a:rPr sz="1700" b="1" u="heavy" spc="-25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б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су</a:t>
            </a:r>
            <a:r>
              <a:rPr sz="1700" b="1" u="heavy" spc="-465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жден</a:t>
            </a:r>
            <a:r>
              <a:rPr sz="1700" b="1" u="heavy" spc="-475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ие</a:t>
            </a:r>
            <a:r>
              <a:rPr sz="1700" b="1" u="heavy" spc="-1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пр</a:t>
            </a:r>
            <a:r>
              <a:rPr sz="1700" b="1" u="heavy" spc="-475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оек</a:t>
            </a:r>
            <a:r>
              <a:rPr sz="1700" b="1" u="heavy" spc="-4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т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ов</a:t>
            </a:r>
            <a:r>
              <a:rPr sz="1700" b="1" u="heavy" spc="-1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Ф</a:t>
            </a:r>
            <a:r>
              <a:rPr sz="1700" b="1" u="heavy" spc="-35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Г</a:t>
            </a:r>
            <a:r>
              <a:rPr sz="1700" b="1" u="heavy" spc="-1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О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  <a:hlinkClick r:id="rId17"/>
              </a:rPr>
              <a:t>С</a:t>
            </a:r>
            <a:r>
              <a:rPr sz="1700" b="1" u="heavy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endParaRPr sz="1700">
              <a:latin typeface="Arial"/>
              <a:cs typeface="Arial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1180769" y="5571363"/>
            <a:ext cx="5315712" cy="0"/>
          </a:xfrm>
          <a:custGeom>
            <a:avLst/>
            <a:gdLst/>
            <a:ahLst/>
            <a:cxnLst/>
            <a:rect l="l" t="t" r="r" b="b"/>
            <a:pathLst>
              <a:path w="5315712">
                <a:moveTo>
                  <a:pt x="0" y="0"/>
                </a:moveTo>
                <a:lnTo>
                  <a:pt x="5315712" y="0"/>
                </a:lnTo>
              </a:path>
            </a:pathLst>
          </a:custGeom>
          <a:ln w="14985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1180769" y="5842673"/>
            <a:ext cx="4983480" cy="0"/>
          </a:xfrm>
          <a:custGeom>
            <a:avLst/>
            <a:gdLst/>
            <a:ahLst/>
            <a:cxnLst/>
            <a:rect l="l" t="t" r="r" b="b"/>
            <a:pathLst>
              <a:path w="4983480">
                <a:moveTo>
                  <a:pt x="0" y="0"/>
                </a:moveTo>
                <a:lnTo>
                  <a:pt x="4983480" y="0"/>
                </a:lnTo>
              </a:path>
            </a:pathLst>
          </a:custGeom>
          <a:ln w="14985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9" name="object 9"/>
          <p:cNvSpPr txBox="1"/>
          <p:nvPr/>
        </p:nvSpPr>
        <p:spPr>
          <a:xfrm>
            <a:off x="881583" y="5325617"/>
            <a:ext cx="5628640" cy="812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99085" indent="-287020">
              <a:lnSpc>
                <a:spcPct val="100000"/>
              </a:lnSpc>
              <a:buClr>
                <a:srgbClr val="0D0D0D"/>
              </a:buClr>
              <a:buFont typeface="Arial"/>
              <a:buChar char="•"/>
              <a:tabLst>
                <a:tab pos="299085" algn="l"/>
              </a:tabLst>
            </a:pPr>
            <a:r>
              <a:rPr sz="1700" b="1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Обс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у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ж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ден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ие</a:t>
            </a:r>
            <a:r>
              <a:rPr sz="1700" b="1" spc="-6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 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пр</a:t>
            </a:r>
            <a:r>
              <a:rPr sz="1700" b="1" spc="-15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о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е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к</a:t>
            </a:r>
            <a:r>
              <a:rPr sz="1700" b="1" spc="-25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т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о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в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 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Ф</a:t>
            </a:r>
            <a:r>
              <a:rPr sz="1700" b="1" spc="-55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Г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ОС</a:t>
            </a:r>
            <a:r>
              <a:rPr sz="1700" b="1" spc="-5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 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(</a:t>
            </a:r>
            <a:r>
              <a:rPr sz="1700" b="1" spc="-15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н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о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я</a:t>
            </a:r>
            <a:r>
              <a:rPr sz="1700" b="1" spc="5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б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р</a:t>
            </a:r>
            <a:r>
              <a:rPr sz="1700" b="1" spc="-5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ь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-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де</a:t>
            </a:r>
            <a:r>
              <a:rPr sz="1700" b="1" spc="-3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к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абрь</a:t>
            </a:r>
            <a:r>
              <a:rPr sz="1700" b="1" spc="-45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 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2014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 </a:t>
            </a:r>
            <a:r>
              <a:rPr sz="1700" b="1" spc="-2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г</a:t>
            </a:r>
            <a:r>
              <a:rPr sz="1700" b="1" spc="-55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о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8"/>
              </a:rPr>
              <a:t>да)</a:t>
            </a:r>
            <a:endParaRPr sz="17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1700" dirty="0">
                <a:solidFill>
                  <a:srgbClr val="0D0D0D"/>
                </a:solidFill>
                <a:latin typeface="Arial"/>
                <a:cs typeface="Arial"/>
              </a:rPr>
              <a:t>•</a:t>
            </a:r>
            <a:endParaRPr sz="17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1700" dirty="0">
                <a:solidFill>
                  <a:srgbClr val="0D0D0D"/>
                </a:solidFill>
                <a:latin typeface="Arial"/>
                <a:cs typeface="Arial"/>
              </a:rPr>
              <a:t>•</a:t>
            </a:r>
            <a:endParaRPr sz="17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168400" y="5596940"/>
            <a:ext cx="5009515" cy="2832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700" b="1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Обс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у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жд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е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н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и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е</a:t>
            </a:r>
            <a:r>
              <a:rPr sz="1700" b="1" spc="-55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 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пр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ое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к</a:t>
            </a:r>
            <a:r>
              <a:rPr sz="1700" b="1" spc="-25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т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ов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 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Ф</a:t>
            </a:r>
            <a:r>
              <a:rPr sz="1700" b="1" spc="-55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Г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ОС 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(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ма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р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т</a:t>
            </a:r>
            <a:r>
              <a:rPr sz="1700" b="1" spc="-1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-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апр</a:t>
            </a:r>
            <a:r>
              <a:rPr sz="1700" b="1" spc="-35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е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ль 2014 </a:t>
            </a:r>
            <a:r>
              <a:rPr sz="1700" b="1" spc="-2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г</a:t>
            </a:r>
            <a:r>
              <a:rPr sz="1700" b="1" spc="-55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о</a:t>
            </a:r>
            <a:r>
              <a:rPr sz="1700" b="1" spc="0" dirty="0">
                <a:solidFill>
                  <a:srgbClr val="0000FF"/>
                </a:solidFill>
                <a:latin typeface="Calibri"/>
                <a:cs typeface="Calibri"/>
                <a:hlinkClick r:id="rId19"/>
              </a:rPr>
              <a:t>да)</a:t>
            </a:r>
            <a:endParaRPr sz="1700">
              <a:latin typeface="Calibri"/>
              <a:cs typeface="Calibri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168069" y="5868212"/>
            <a:ext cx="3108960" cy="2832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Ма</a:t>
            </a:r>
            <a:r>
              <a:rPr sz="1700" b="1" u="heavy" spc="-25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т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е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ри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а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лы</a:t>
            </a:r>
            <a:r>
              <a:rPr sz="1700" b="1" u="heavy" spc="-15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в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е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б</a:t>
            </a:r>
            <a:r>
              <a:rPr sz="1700" b="1" u="heavy" spc="-385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и</a:t>
            </a:r>
            <a:r>
              <a:rPr sz="1700" b="1" u="heavy" spc="-1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н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ара</a:t>
            </a:r>
            <a:r>
              <a:rPr sz="1700" b="1" u="heavy" spc="-2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 </a:t>
            </a:r>
            <a:r>
              <a:rPr sz="1700" b="1" u="heavy" spc="0" dirty="0">
                <a:solidFill>
                  <a:srgbClr val="0000FF"/>
                </a:solidFill>
                <a:latin typeface="Calibri"/>
                <a:cs typeface="Calibri"/>
                <a:hlinkClick r:id="rId20"/>
              </a:rPr>
              <a:t>05.09.2014</a:t>
            </a:r>
            <a:endParaRPr sz="17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924737" y="1432941"/>
            <a:ext cx="7478268" cy="0"/>
          </a:xfrm>
          <a:custGeom>
            <a:avLst/>
            <a:gdLst/>
            <a:ahLst/>
            <a:cxnLst/>
            <a:rect l="l" t="t" r="r" b="b"/>
            <a:pathLst>
              <a:path w="7478268">
                <a:moveTo>
                  <a:pt x="0" y="0"/>
                </a:moveTo>
                <a:lnTo>
                  <a:pt x="7478268" y="0"/>
                </a:lnTo>
              </a:path>
            </a:pathLst>
          </a:custGeom>
          <a:ln w="25654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924737" y="1679829"/>
            <a:ext cx="7260335" cy="0"/>
          </a:xfrm>
          <a:custGeom>
            <a:avLst/>
            <a:gdLst/>
            <a:ahLst/>
            <a:cxnLst/>
            <a:rect l="l" t="t" r="r" b="b"/>
            <a:pathLst>
              <a:path w="7260335">
                <a:moveTo>
                  <a:pt x="0" y="0"/>
                </a:moveTo>
                <a:lnTo>
                  <a:pt x="7260335" y="0"/>
                </a:lnTo>
              </a:path>
            </a:pathLst>
          </a:custGeom>
          <a:ln w="25654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924737" y="2475357"/>
            <a:ext cx="6251448" cy="0"/>
          </a:xfrm>
          <a:custGeom>
            <a:avLst/>
            <a:gdLst/>
            <a:ahLst/>
            <a:cxnLst/>
            <a:rect l="l" t="t" r="r" b="b"/>
            <a:pathLst>
              <a:path w="6251448">
                <a:moveTo>
                  <a:pt x="0" y="0"/>
                </a:moveTo>
                <a:lnTo>
                  <a:pt x="6251448" y="0"/>
                </a:lnTo>
              </a:path>
            </a:pathLst>
          </a:custGeom>
          <a:ln w="25654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924737" y="2722245"/>
            <a:ext cx="7481316" cy="0"/>
          </a:xfrm>
          <a:custGeom>
            <a:avLst/>
            <a:gdLst/>
            <a:ahLst/>
            <a:cxnLst/>
            <a:rect l="l" t="t" r="r" b="b"/>
            <a:pathLst>
              <a:path w="7481316">
                <a:moveTo>
                  <a:pt x="0" y="0"/>
                </a:moveTo>
                <a:lnTo>
                  <a:pt x="7481316" y="0"/>
                </a:lnTo>
              </a:path>
            </a:pathLst>
          </a:custGeom>
          <a:ln w="25654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924737" y="2969132"/>
            <a:ext cx="6766559" cy="0"/>
          </a:xfrm>
          <a:custGeom>
            <a:avLst/>
            <a:gdLst/>
            <a:ahLst/>
            <a:cxnLst/>
            <a:rect l="l" t="t" r="r" b="b"/>
            <a:pathLst>
              <a:path w="6766559">
                <a:moveTo>
                  <a:pt x="0" y="0"/>
                </a:moveTo>
                <a:lnTo>
                  <a:pt x="6766559" y="0"/>
                </a:lnTo>
              </a:path>
            </a:pathLst>
          </a:custGeom>
          <a:ln w="25654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924737" y="3216020"/>
            <a:ext cx="6451092" cy="0"/>
          </a:xfrm>
          <a:custGeom>
            <a:avLst/>
            <a:gdLst/>
            <a:ahLst/>
            <a:cxnLst/>
            <a:rect l="l" t="t" r="r" b="b"/>
            <a:pathLst>
              <a:path w="6451092">
                <a:moveTo>
                  <a:pt x="0" y="0"/>
                </a:moveTo>
                <a:lnTo>
                  <a:pt x="6451092" y="0"/>
                </a:lnTo>
              </a:path>
            </a:pathLst>
          </a:custGeom>
          <a:ln w="25654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924737" y="3462909"/>
            <a:ext cx="6923532" cy="0"/>
          </a:xfrm>
          <a:custGeom>
            <a:avLst/>
            <a:gdLst/>
            <a:ahLst/>
            <a:cxnLst/>
            <a:rect l="l" t="t" r="r" b="b"/>
            <a:pathLst>
              <a:path w="6923532">
                <a:moveTo>
                  <a:pt x="0" y="0"/>
                </a:moveTo>
                <a:lnTo>
                  <a:pt x="6923532" y="0"/>
                </a:lnTo>
              </a:path>
            </a:pathLst>
          </a:custGeom>
          <a:ln w="25654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924737" y="3709796"/>
            <a:ext cx="6958583" cy="0"/>
          </a:xfrm>
          <a:custGeom>
            <a:avLst/>
            <a:gdLst/>
            <a:ahLst/>
            <a:cxnLst/>
            <a:rect l="l" t="t" r="r" b="b"/>
            <a:pathLst>
              <a:path w="6958583">
                <a:moveTo>
                  <a:pt x="0" y="0"/>
                </a:moveTo>
                <a:lnTo>
                  <a:pt x="6958583" y="0"/>
                </a:lnTo>
              </a:path>
            </a:pathLst>
          </a:custGeom>
          <a:ln w="25653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924737" y="4505325"/>
            <a:ext cx="4701540" cy="0"/>
          </a:xfrm>
          <a:custGeom>
            <a:avLst/>
            <a:gdLst/>
            <a:ahLst/>
            <a:cxnLst/>
            <a:rect l="l" t="t" r="r" b="b"/>
            <a:pathLst>
              <a:path w="4701540">
                <a:moveTo>
                  <a:pt x="0" y="0"/>
                </a:moveTo>
                <a:lnTo>
                  <a:pt x="4701540" y="0"/>
                </a:lnTo>
              </a:path>
            </a:pathLst>
          </a:custGeom>
          <a:ln w="25653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924737" y="4752213"/>
            <a:ext cx="6536435" cy="0"/>
          </a:xfrm>
          <a:custGeom>
            <a:avLst/>
            <a:gdLst/>
            <a:ahLst/>
            <a:cxnLst/>
            <a:rect l="l" t="t" r="r" b="b"/>
            <a:pathLst>
              <a:path w="6536435">
                <a:moveTo>
                  <a:pt x="0" y="0"/>
                </a:moveTo>
                <a:lnTo>
                  <a:pt x="6536435" y="0"/>
                </a:lnTo>
              </a:path>
            </a:pathLst>
          </a:custGeom>
          <a:ln w="25653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924737" y="4999101"/>
            <a:ext cx="5695188" cy="0"/>
          </a:xfrm>
          <a:custGeom>
            <a:avLst/>
            <a:gdLst/>
            <a:ahLst/>
            <a:cxnLst/>
            <a:rect l="l" t="t" r="r" b="b"/>
            <a:pathLst>
              <a:path w="5695188">
                <a:moveTo>
                  <a:pt x="0" y="0"/>
                </a:moveTo>
                <a:lnTo>
                  <a:pt x="5695188" y="0"/>
                </a:lnTo>
              </a:path>
            </a:pathLst>
          </a:custGeom>
          <a:ln w="25653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924737" y="5245989"/>
            <a:ext cx="6693408" cy="0"/>
          </a:xfrm>
          <a:custGeom>
            <a:avLst/>
            <a:gdLst/>
            <a:ahLst/>
            <a:cxnLst/>
            <a:rect l="l" t="t" r="r" b="b"/>
            <a:pathLst>
              <a:path w="6693408">
                <a:moveTo>
                  <a:pt x="0" y="0"/>
                </a:moveTo>
                <a:lnTo>
                  <a:pt x="6693408" y="0"/>
                </a:lnTo>
              </a:path>
            </a:pathLst>
          </a:custGeom>
          <a:ln w="25654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4" name="object 14"/>
          <p:cNvSpPr txBox="1"/>
          <p:nvPr/>
        </p:nvSpPr>
        <p:spPr>
          <a:xfrm>
            <a:off x="656031" y="952627"/>
            <a:ext cx="7760334" cy="48082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68605" marR="8255" indent="-256540">
              <a:lnSpc>
                <a:spcPts val="1939"/>
              </a:lnSpc>
              <a:buClr>
                <a:srgbClr val="0D0D0D"/>
              </a:buClr>
              <a:buFont typeface="Arial"/>
              <a:buChar char="•"/>
              <a:tabLst>
                <a:tab pos="268605" algn="l"/>
              </a:tabLst>
            </a:pPr>
            <a:r>
              <a:rPr sz="1800" b="1" dirty="0">
                <a:solidFill>
                  <a:srgbClr val="0D0D0D"/>
                </a:solidFill>
                <a:latin typeface="Arial"/>
                <a:cs typeface="Arial"/>
              </a:rPr>
              <a:t>17</a:t>
            </a:r>
            <a:r>
              <a:rPr sz="1800" b="1" spc="-20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ФЕ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В</a:t>
            </a:r>
            <a:r>
              <a:rPr sz="1800" b="1" spc="-145" dirty="0">
                <a:solidFill>
                  <a:srgbClr val="0D0D0D"/>
                </a:solidFill>
                <a:latin typeface="Arial"/>
                <a:cs typeface="Arial"/>
              </a:rPr>
              <a:t>Р</a:t>
            </a:r>
            <a:r>
              <a:rPr sz="1800" b="1" spc="-30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ЛЯ</a:t>
            </a:r>
            <a:r>
              <a:rPr sz="1800" b="1" spc="4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2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0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16</a:t>
            </a:r>
            <a:r>
              <a:rPr sz="1800" b="1" spc="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-30" dirty="0">
                <a:solidFill>
                  <a:srgbClr val="0D0D0D"/>
                </a:solidFill>
                <a:latin typeface="Arial"/>
                <a:cs typeface="Arial"/>
              </a:rPr>
              <a:t>Г</a:t>
            </a:r>
            <a:r>
              <a:rPr sz="1800" b="1" spc="-20" dirty="0">
                <a:solidFill>
                  <a:srgbClr val="0D0D0D"/>
                </a:solidFill>
                <a:latin typeface="Arial"/>
                <a:cs typeface="Arial"/>
              </a:rPr>
              <a:t>О</a:t>
            </a:r>
            <a:r>
              <a:rPr sz="1800" b="1" spc="10" dirty="0">
                <a:solidFill>
                  <a:srgbClr val="0D0D0D"/>
                </a:solidFill>
                <a:latin typeface="Arial"/>
                <a:cs typeface="Arial"/>
              </a:rPr>
              <a:t>Д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-1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ОПУ</a:t>
            </a:r>
            <a:r>
              <a:rPr sz="1800" b="1" spc="-55" dirty="0">
                <a:solidFill>
                  <a:srgbClr val="0D0D0D"/>
                </a:solidFill>
                <a:latin typeface="Arial"/>
                <a:cs typeface="Arial"/>
              </a:rPr>
              <a:t>Б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ЛИК</a:t>
            </a:r>
            <a:r>
              <a:rPr sz="1800" b="1" spc="5" dirty="0">
                <a:solidFill>
                  <a:srgbClr val="0D0D0D"/>
                </a:solidFill>
                <a:latin typeface="Arial"/>
                <a:cs typeface="Arial"/>
              </a:rPr>
              <a:t>О</a:t>
            </a:r>
            <a:r>
              <a:rPr sz="1800" b="1" spc="-80" dirty="0">
                <a:solidFill>
                  <a:srgbClr val="0D0D0D"/>
                </a:solidFill>
                <a:latin typeface="Arial"/>
                <a:cs typeface="Arial"/>
              </a:rPr>
              <a:t>В</a:t>
            </a:r>
            <a:r>
              <a:rPr sz="1800" b="1" spc="-40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НЫ</a:t>
            </a:r>
            <a:r>
              <a:rPr sz="1800" b="1" spc="5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u="heavy" spc="-495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МЕ</a:t>
            </a:r>
            <a:r>
              <a:rPr sz="1800" b="1" u="heavy" spc="-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800" b="1" u="heavy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ДИЧЕ</a:t>
            </a:r>
            <a:r>
              <a:rPr sz="1800" b="1" u="heavy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К</a:t>
            </a:r>
            <a:r>
              <a:rPr sz="1800" b="1" u="heavy" spc="-50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ИЕ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РЕК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МЕНД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ЦИИ</a:t>
            </a:r>
            <a:r>
              <a:rPr sz="1800" b="1" spc="4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ПО СПЕ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Ц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ЬНОЙ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Д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</a:t>
            </a:r>
            <a:r>
              <a:rPr sz="1800" b="1" spc="-9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ЦИИ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800" b="1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ДЕ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Ж</a:t>
            </a:r>
            <a:r>
              <a:rPr sz="1800" b="1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НИЯ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</a:t>
            </a:r>
            <a:r>
              <a:rPr sz="1800" b="1" spc="-1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1800" b="1" spc="-8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ИЯ</a:t>
            </a:r>
            <a:r>
              <a:rPr sz="1800" b="1" spc="4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 </a:t>
            </a:r>
            <a:r>
              <a:rPr sz="1800" b="1" spc="-16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К</a:t>
            </a:r>
            <a:r>
              <a:rPr sz="1800" b="1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Х</a:t>
            </a:r>
            <a:r>
              <a:rPr sz="1800" b="1" spc="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ЛИ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1800" b="1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ЦИИ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Ф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 ДЛЯ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ПЫХ И</a:t>
            </a:r>
            <a:endParaRPr sz="1800">
              <a:latin typeface="Arial"/>
              <a:cs typeface="Arial"/>
            </a:endParaRPr>
          </a:p>
          <a:p>
            <a:pPr marL="268605">
              <a:lnSpc>
                <a:spcPts val="1914"/>
              </a:lnSpc>
            </a:pPr>
            <a:r>
              <a:rPr sz="1800" b="1" u="heavy" spc="-505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u="heavy" spc="-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С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</a:t>
            </a:r>
            <a:r>
              <a:rPr sz="1800" b="1" u="heavy" spc="-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БО</a:t>
            </a:r>
            <a:r>
              <a:rPr sz="1800" b="1" u="heavy" spc="-50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1800" b="1" u="heavy" spc="-49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ИДЯ</a:t>
            </a:r>
            <a:r>
              <a:rPr sz="1800" b="1" u="heavy" spc="-484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ЩИХ</a:t>
            </a:r>
            <a:r>
              <a:rPr sz="1800" b="1" u="heavy" spc="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ДЕТ</a:t>
            </a:r>
            <a:r>
              <a:rPr sz="1800" b="1" u="heavy" spc="-50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ЕЙ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endParaRPr sz="1800">
              <a:latin typeface="Arial"/>
              <a:cs typeface="Arial"/>
            </a:endParaRPr>
          </a:p>
          <a:p>
            <a:pPr marL="268605" marR="6350" indent="-256540">
              <a:lnSpc>
                <a:spcPct val="90000"/>
              </a:lnSpc>
              <a:spcBef>
                <a:spcPts val="430"/>
              </a:spcBef>
              <a:buClr>
                <a:srgbClr val="0D0D0D"/>
              </a:buClr>
              <a:buFont typeface="Arial"/>
              <a:buChar char="•"/>
              <a:tabLst>
                <a:tab pos="268605" algn="l"/>
              </a:tabLst>
            </a:pPr>
            <a:r>
              <a:rPr sz="1800" b="1" dirty="0">
                <a:solidFill>
                  <a:srgbClr val="0D0D0D"/>
                </a:solidFill>
                <a:latin typeface="Arial"/>
                <a:cs typeface="Arial"/>
              </a:rPr>
              <a:t>В</a:t>
            </a:r>
            <a:r>
              <a:rPr sz="1800" b="1" spc="-1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-160" dirty="0">
                <a:solidFill>
                  <a:srgbClr val="0D0D0D"/>
                </a:solidFill>
                <a:latin typeface="Arial"/>
                <a:cs typeface="Arial"/>
              </a:rPr>
              <a:t>Р</a:t>
            </a:r>
            <a:r>
              <a:rPr sz="1800" b="1" spc="-55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ЗДЕЛЕ</a:t>
            </a:r>
            <a:r>
              <a:rPr sz="1800" b="1" spc="4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«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Н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О</a:t>
            </a:r>
            <a:r>
              <a:rPr sz="1800" b="1" spc="-25" dirty="0">
                <a:solidFill>
                  <a:srgbClr val="0D0D0D"/>
                </a:solidFill>
                <a:latin typeface="Arial"/>
                <a:cs typeface="Arial"/>
              </a:rPr>
              <a:t>Р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М</a:t>
            </a:r>
            <a:r>
              <a:rPr sz="1800" b="1" spc="-135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Т</a:t>
            </a:r>
            <a:r>
              <a:rPr sz="1800" b="1" spc="15" dirty="0">
                <a:solidFill>
                  <a:srgbClr val="0D0D0D"/>
                </a:solidFill>
                <a:latin typeface="Arial"/>
                <a:cs typeface="Arial"/>
              </a:rPr>
              <a:t>И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В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Н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ЫЕ</a:t>
            </a:r>
            <a:r>
              <a:rPr sz="1800" b="1" spc="50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ДО</a:t>
            </a:r>
            <a:r>
              <a:rPr sz="1800" b="1" spc="50" dirty="0">
                <a:solidFill>
                  <a:srgbClr val="0D0D0D"/>
                </a:solidFill>
                <a:latin typeface="Arial"/>
                <a:cs typeface="Arial"/>
              </a:rPr>
              <a:t>К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УМЕ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Н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ТЫ» ОПУ</a:t>
            </a:r>
            <a:r>
              <a:rPr sz="1800" b="1" spc="-45" dirty="0">
                <a:solidFill>
                  <a:srgbClr val="0D0D0D"/>
                </a:solidFill>
                <a:latin typeface="Arial"/>
                <a:cs typeface="Arial"/>
              </a:rPr>
              <a:t>Б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ЛИК</a:t>
            </a:r>
            <a:r>
              <a:rPr sz="1800" b="1" spc="5" dirty="0">
                <a:solidFill>
                  <a:srgbClr val="0D0D0D"/>
                </a:solidFill>
                <a:latin typeface="Arial"/>
                <a:cs typeface="Arial"/>
              </a:rPr>
              <a:t>О</a:t>
            </a:r>
            <a:r>
              <a:rPr sz="1800" b="1" spc="-80" dirty="0">
                <a:solidFill>
                  <a:srgbClr val="0D0D0D"/>
                </a:solidFill>
                <a:latin typeface="Arial"/>
                <a:cs typeface="Arial"/>
              </a:rPr>
              <a:t>В</a:t>
            </a:r>
            <a:r>
              <a:rPr sz="1800" b="1" spc="-55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Н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ОЕ</a:t>
            </a:r>
            <a:r>
              <a:rPr sz="1800" b="1" spc="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К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1800" b="1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ПРИМЕРНОЙ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Д</a:t>
            </a:r>
            <a:r>
              <a:rPr sz="1800" b="1" spc="-4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ПТИ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НОЙ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ОСНОВ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ОЙ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ОБЩЕО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Б</a:t>
            </a:r>
            <a:r>
              <a:rPr sz="1800" b="1" spc="-16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З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1800" b="1" spc="-114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ТЕЛЬНОЙ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ОГ</a:t>
            </a:r>
            <a:r>
              <a:rPr sz="1800" b="1" spc="-1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ММЫ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-19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Ч</a:t>
            </a:r>
            <a:r>
              <a:rPr sz="1800" b="1" spc="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ЛЬ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Г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4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ОБЩЕ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Г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ОБ</a:t>
            </a:r>
            <a:r>
              <a:rPr sz="1800" b="1" spc="-16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З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-8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ИЯ</a:t>
            </a:r>
            <a:r>
              <a:rPr sz="1800" b="1" spc="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БО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Ы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Ш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Щ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ИХ</a:t>
            </a:r>
            <a:r>
              <a:rPr sz="1800" b="1" spc="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 ПОЗДНОО</a:t>
            </a:r>
            <a:r>
              <a:rPr sz="1800" b="1" spc="-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Г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</a:t>
            </a:r>
            <a:r>
              <a:rPr sz="1800" b="1" spc="-8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ХШИХ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-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Б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УЧ</a:t>
            </a:r>
            <a:r>
              <a:rPr sz="1800" b="1" spc="-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ЮЩ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1800" b="1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Х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СЯ</a:t>
            </a:r>
            <a:r>
              <a:rPr sz="1800" b="1" spc="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 РЕД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КЦИИ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19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К</a:t>
            </a:r>
            <a:r>
              <a:rPr sz="1800" b="1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ЯБ</a:t>
            </a:r>
            <a:r>
              <a:rPr sz="1800" b="1" spc="-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Я 2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0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15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Г</a:t>
            </a:r>
            <a:r>
              <a:rPr sz="1800" b="1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Д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-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ИСП</a:t>
            </a:r>
            <a:r>
              <a:rPr sz="1800" b="1" spc="-16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-4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ЛЕНИЯМИ,</a:t>
            </a:r>
            <a:r>
              <a:rPr sz="1800" b="1" spc="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ЕСЕ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НЫМИ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16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ДЕ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К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Б</a:t>
            </a:r>
            <a:r>
              <a:rPr sz="1800" b="1" spc="-3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Я</a:t>
            </a:r>
            <a:r>
              <a:rPr sz="1800" b="1" spc="3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2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0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15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Г</a:t>
            </a:r>
            <a:r>
              <a:rPr sz="1800" b="1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Д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-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ПЕРЕ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Ч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ЕНЬ ИЗМЕНЕНИЙ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 </a:t>
            </a:r>
            <a:r>
              <a:rPr sz="1800" b="1" spc="-8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НОО </a:t>
            </a:r>
            <a:r>
              <a:rPr sz="1800" b="1" spc="-6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Б</a:t>
            </a:r>
            <a:r>
              <a:rPr sz="1800" b="1" spc="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ЛЫ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Ш</a:t>
            </a:r>
            <a:r>
              <a:rPr sz="1800" b="1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Щ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ИХ</a:t>
            </a:r>
            <a:r>
              <a:rPr sz="1800" b="1" spc="3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endParaRPr sz="1800">
              <a:latin typeface="Arial"/>
              <a:cs typeface="Arial"/>
            </a:endParaRPr>
          </a:p>
          <a:p>
            <a:pPr marL="268605">
              <a:lnSpc>
                <a:spcPts val="1945"/>
              </a:lnSpc>
            </a:pPr>
            <a:r>
              <a:rPr sz="1800" b="1" u="heavy" spc="-505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ПО</a:t>
            </a:r>
            <a:r>
              <a:rPr sz="1800" b="1" u="heavy" spc="-50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ЗДНОО</a:t>
            </a:r>
            <a:r>
              <a:rPr sz="1800" b="1" u="heavy" spc="-49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u="heavy" spc="-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Г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</a:t>
            </a:r>
            <a:r>
              <a:rPr sz="1800" b="1" u="heavy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ХШИХ</a:t>
            </a:r>
            <a:r>
              <a:rPr sz="1800" b="1" u="heavy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u="heavy" spc="-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Б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УЧ</a:t>
            </a:r>
            <a:r>
              <a:rPr sz="1800" b="1" u="heavy" spc="-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ЮЩ</a:t>
            </a:r>
            <a:r>
              <a:rPr sz="1800" b="1" u="heavy" spc="-484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1800" b="1" u="heavy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Х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1800" b="1" u="heavy" spc="-49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Я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endParaRPr sz="1800">
              <a:latin typeface="Arial"/>
              <a:cs typeface="Arial"/>
            </a:endParaRPr>
          </a:p>
          <a:p>
            <a:pPr marL="268605" marR="630555" indent="-256540">
              <a:lnSpc>
                <a:spcPts val="1939"/>
              </a:lnSpc>
              <a:spcBef>
                <a:spcPts val="465"/>
              </a:spcBef>
              <a:buClr>
                <a:srgbClr val="0D0D0D"/>
              </a:buClr>
              <a:buFont typeface="Arial"/>
              <a:buChar char="•"/>
              <a:tabLst>
                <a:tab pos="268605" algn="l"/>
              </a:tabLst>
            </a:pPr>
            <a:r>
              <a:rPr sz="1800" b="1" dirty="0">
                <a:solidFill>
                  <a:srgbClr val="0D0D0D"/>
                </a:solidFill>
                <a:latin typeface="Arial"/>
                <a:cs typeface="Arial"/>
              </a:rPr>
              <a:t>В</a:t>
            </a:r>
            <a:r>
              <a:rPr sz="1800" b="1" spc="-1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-160" dirty="0">
                <a:solidFill>
                  <a:srgbClr val="0D0D0D"/>
                </a:solidFill>
                <a:latin typeface="Arial"/>
                <a:cs typeface="Arial"/>
              </a:rPr>
              <a:t>Р</a:t>
            </a:r>
            <a:r>
              <a:rPr sz="1800" b="1" spc="-55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ЗДЕ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Л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Е</a:t>
            </a:r>
            <a:r>
              <a:rPr sz="1800" b="1" spc="4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«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НО</a:t>
            </a:r>
            <a:r>
              <a:rPr sz="1800" b="1" spc="-35" dirty="0">
                <a:solidFill>
                  <a:srgbClr val="0D0D0D"/>
                </a:solidFill>
                <a:latin typeface="Arial"/>
                <a:cs typeface="Arial"/>
              </a:rPr>
              <a:t>Р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М</a:t>
            </a:r>
            <a:r>
              <a:rPr sz="1800" b="1" spc="-140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Т</a:t>
            </a:r>
            <a:r>
              <a:rPr sz="1800" b="1" spc="10" dirty="0">
                <a:solidFill>
                  <a:srgbClr val="0D0D0D"/>
                </a:solidFill>
                <a:latin typeface="Arial"/>
                <a:cs typeface="Arial"/>
              </a:rPr>
              <a:t>И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В</a:t>
            </a:r>
            <a:r>
              <a:rPr sz="1800" b="1" spc="-15" dirty="0">
                <a:solidFill>
                  <a:srgbClr val="0D0D0D"/>
                </a:solidFill>
                <a:latin typeface="Arial"/>
                <a:cs typeface="Arial"/>
              </a:rPr>
              <a:t>Н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ЫЕ</a:t>
            </a:r>
            <a:r>
              <a:rPr sz="1800" b="1" spc="4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ДО</a:t>
            </a:r>
            <a:r>
              <a:rPr sz="1800" b="1" spc="50" dirty="0">
                <a:solidFill>
                  <a:srgbClr val="0D0D0D"/>
                </a:solidFill>
                <a:latin typeface="Arial"/>
                <a:cs typeface="Arial"/>
              </a:rPr>
              <a:t>К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У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М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Е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Н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ТЫ» ОПУ</a:t>
            </a:r>
            <a:r>
              <a:rPr sz="1800" b="1" spc="-55" dirty="0">
                <a:solidFill>
                  <a:srgbClr val="0D0D0D"/>
                </a:solidFill>
                <a:latin typeface="Arial"/>
                <a:cs typeface="Arial"/>
              </a:rPr>
              <a:t>Б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ЛИКО</a:t>
            </a:r>
            <a:r>
              <a:rPr sz="1800" b="1" spc="-80" dirty="0">
                <a:solidFill>
                  <a:srgbClr val="0D0D0D"/>
                </a:solidFill>
                <a:latin typeface="Arial"/>
                <a:cs typeface="Arial"/>
              </a:rPr>
              <a:t>В</a:t>
            </a:r>
            <a:r>
              <a:rPr sz="1800" b="1" spc="-55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Н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ОЕ</a:t>
            </a:r>
            <a:r>
              <a:rPr sz="1800" b="1" spc="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К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1800" b="1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Д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ПТИ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1800" b="1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ОЙ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ОСНОВ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ОЙ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ОБЩЕО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Б</a:t>
            </a:r>
            <a:r>
              <a:rPr sz="1800" b="1" spc="-16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З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1800" b="1" spc="-114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ТЕЛЬНОЙ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П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ОГ</a:t>
            </a:r>
            <a:r>
              <a:rPr sz="1800" b="1" spc="-1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ММЫ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ОБ</a:t>
            </a:r>
            <a:r>
              <a:rPr sz="1800" b="1" spc="-16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-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З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</a:t>
            </a:r>
            <a:r>
              <a:rPr sz="1800" b="1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Я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-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Б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УЧ</a:t>
            </a:r>
            <a:r>
              <a:rPr sz="1800" b="1" spc="-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ЮЩ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1800" b="1" spc="-7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Х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СЯ</a:t>
            </a:r>
            <a:r>
              <a:rPr sz="1800" b="1" spc="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 УМ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ТВЕН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ОЙ</a:t>
            </a:r>
            <a:r>
              <a:rPr sz="1800" b="1" spc="2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1800" b="1" spc="-10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ЛО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С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ТЬЮ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(ИНТЕЛЛ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Е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К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1800" b="1" spc="-13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У</a:t>
            </a:r>
            <a:r>
              <a:rPr sz="1800" b="1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ЛЬ</a:t>
            </a:r>
            <a:r>
              <a:rPr sz="1800" b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Ы</a:t>
            </a:r>
            <a:r>
              <a:rPr sz="1800" b="1" spc="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М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1800" b="1" spc="3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Н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-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УШЕН</a:t>
            </a:r>
            <a:r>
              <a:rPr sz="1800" b="1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И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ЯМИ)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В РЕД</a:t>
            </a:r>
            <a:r>
              <a:rPr sz="1800" b="1" spc="-5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КЦИИ</a:t>
            </a:r>
            <a:r>
              <a:rPr sz="1800" b="1" spc="5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19</a:t>
            </a:r>
            <a:endParaRPr sz="1800">
              <a:latin typeface="Arial"/>
              <a:cs typeface="Arial"/>
            </a:endParaRPr>
          </a:p>
          <a:p>
            <a:pPr marL="268605">
              <a:lnSpc>
                <a:spcPts val="1810"/>
              </a:lnSpc>
            </a:pPr>
            <a:r>
              <a:rPr sz="1800" b="1" u="heavy" spc="-505" dirty="0">
                <a:solidFill>
                  <a:srgbClr val="0000FF"/>
                </a:solidFill>
                <a:latin typeface="Arial"/>
                <a:cs typeface="Arial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ОК</a:t>
            </a:r>
            <a:r>
              <a:rPr sz="1800" b="1" u="heavy" spc="-4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u="heavy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Т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ЯБ</a:t>
            </a:r>
            <a:r>
              <a:rPr sz="1800" b="1" u="heavy" spc="-4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Р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Я</a:t>
            </a:r>
            <a:r>
              <a:rPr sz="1800" b="1" u="heavy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2</a:t>
            </a:r>
            <a:r>
              <a:rPr sz="1800" b="1" u="heavy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0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15</a:t>
            </a:r>
            <a:r>
              <a:rPr sz="1800" b="1" u="heavy" spc="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u="heavy" spc="-3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Г</a:t>
            </a:r>
            <a:r>
              <a:rPr sz="1800" b="1" u="heavy" spc="-2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О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Д</a:t>
            </a:r>
            <a:r>
              <a:rPr sz="1800" b="1" u="heavy" spc="-49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u="heavy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А</a:t>
            </a:r>
            <a:r>
              <a:rPr sz="1800" b="1" spc="-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 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С ИСП</a:t>
            </a:r>
            <a:r>
              <a:rPr sz="1800" b="1" spc="-145" dirty="0">
                <a:solidFill>
                  <a:srgbClr val="0D0D0D"/>
                </a:solidFill>
                <a:latin typeface="Arial"/>
                <a:cs typeface="Arial"/>
              </a:rPr>
              <a:t>Р</a:t>
            </a:r>
            <a:r>
              <a:rPr sz="1800" b="1" spc="-40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-55" dirty="0">
                <a:solidFill>
                  <a:srgbClr val="0D0D0D"/>
                </a:solidFill>
                <a:latin typeface="Arial"/>
                <a:cs typeface="Arial"/>
              </a:rPr>
              <a:t>В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ЛЕНИЯМИ,</a:t>
            </a:r>
            <a:r>
              <a:rPr sz="1800" b="1" spc="5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В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Н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ЕСЕ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Н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НЫМИ</a:t>
            </a:r>
            <a:r>
              <a:rPr sz="1800" b="1" spc="10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-105" dirty="0">
                <a:solidFill>
                  <a:srgbClr val="0D0D0D"/>
                </a:solidFill>
                <a:latin typeface="Arial"/>
                <a:cs typeface="Arial"/>
              </a:rPr>
              <a:t>1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1</a:t>
            </a:r>
            <a:endParaRPr sz="1800">
              <a:latin typeface="Arial"/>
              <a:cs typeface="Arial"/>
            </a:endParaRPr>
          </a:p>
          <a:p>
            <a:pPr marL="268605">
              <a:lnSpc>
                <a:spcPts val="2055"/>
              </a:lnSpc>
            </a:pPr>
            <a:r>
              <a:rPr sz="1800" b="1" dirty="0">
                <a:solidFill>
                  <a:srgbClr val="0D0D0D"/>
                </a:solidFill>
                <a:latin typeface="Arial"/>
                <a:cs typeface="Arial"/>
              </a:rPr>
              <a:t>ДЕ</a:t>
            </a:r>
            <a:r>
              <a:rPr sz="1800" b="1" spc="5" dirty="0">
                <a:solidFill>
                  <a:srgbClr val="0D0D0D"/>
                </a:solidFill>
                <a:latin typeface="Arial"/>
                <a:cs typeface="Arial"/>
              </a:rPr>
              <a:t>К</a:t>
            </a:r>
            <a:r>
              <a:rPr sz="1800" b="1" spc="-55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Б</a:t>
            </a:r>
            <a:r>
              <a:rPr sz="1800" b="1" spc="-50" dirty="0">
                <a:solidFill>
                  <a:srgbClr val="0D0D0D"/>
                </a:solidFill>
                <a:latin typeface="Arial"/>
                <a:cs typeface="Arial"/>
              </a:rPr>
              <a:t>Р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Я</a:t>
            </a:r>
            <a:r>
              <a:rPr sz="1800" b="1" spc="50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2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0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15</a:t>
            </a:r>
            <a:r>
              <a:rPr sz="1800" b="1" spc="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-30" dirty="0">
                <a:solidFill>
                  <a:srgbClr val="0D0D0D"/>
                </a:solidFill>
                <a:latin typeface="Arial"/>
                <a:cs typeface="Arial"/>
              </a:rPr>
              <a:t>Г</a:t>
            </a:r>
            <a:r>
              <a:rPr sz="1800" b="1" spc="-20" dirty="0">
                <a:solidFill>
                  <a:srgbClr val="0D0D0D"/>
                </a:solidFill>
                <a:latin typeface="Arial"/>
                <a:cs typeface="Arial"/>
              </a:rPr>
              <a:t>О</a:t>
            </a:r>
            <a:r>
              <a:rPr sz="1800" b="1" spc="10" dirty="0">
                <a:solidFill>
                  <a:srgbClr val="0D0D0D"/>
                </a:solidFill>
                <a:latin typeface="Arial"/>
                <a:cs typeface="Arial"/>
              </a:rPr>
              <a:t>Д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-1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5" dirty="0">
                <a:solidFill>
                  <a:srgbClr val="0D0D0D"/>
                </a:solidFill>
                <a:latin typeface="Arial"/>
                <a:cs typeface="Arial"/>
              </a:rPr>
              <a:t>Н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А</a:t>
            </a:r>
            <a:r>
              <a:rPr sz="1800" b="1" spc="-5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С.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4</a:t>
            </a:r>
            <a:r>
              <a:rPr sz="1800" b="1" spc="-10" dirty="0">
                <a:solidFill>
                  <a:srgbClr val="0D0D0D"/>
                </a:solidFill>
                <a:latin typeface="Arial"/>
                <a:cs typeface="Arial"/>
              </a:rPr>
              <a:t>5</a:t>
            </a:r>
            <a:r>
              <a:rPr sz="1800" b="1" spc="10" dirty="0">
                <a:solidFill>
                  <a:srgbClr val="0D0D0D"/>
                </a:solidFill>
                <a:latin typeface="Arial"/>
                <a:cs typeface="Arial"/>
              </a:rPr>
              <a:t>7</a:t>
            </a:r>
            <a:r>
              <a:rPr sz="1800" b="1" spc="0" dirty="0">
                <a:solidFill>
                  <a:srgbClr val="0D0D0D"/>
                </a:solidFill>
                <a:latin typeface="Arial"/>
                <a:cs typeface="Arial"/>
              </a:rPr>
              <a:t>-</a:t>
            </a:r>
            <a:r>
              <a:rPr sz="1800" b="1" spc="-5" dirty="0">
                <a:solidFill>
                  <a:srgbClr val="0D0D0D"/>
                </a:solidFill>
                <a:latin typeface="Arial"/>
                <a:cs typeface="Arial"/>
              </a:rPr>
              <a:t>458.</a:t>
            </a:r>
            <a:endParaRPr sz="1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39267"/>
            <a:ext cx="8022590" cy="2724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140"/>
              </a:lnSpc>
            </a:pPr>
            <a:r>
              <a:rPr sz="1800" b="1" dirty="0">
                <a:solidFill>
                  <a:srgbClr val="000099"/>
                </a:solidFill>
                <a:latin typeface="Arial"/>
                <a:cs typeface="Arial"/>
              </a:rPr>
              <a:t>Но</a:t>
            </a:r>
            <a:r>
              <a:rPr sz="1800" b="1" spc="-2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800" b="1" spc="-25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н</a:t>
            </a:r>
            <a:r>
              <a:rPr sz="1800" b="1" spc="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-п</a:t>
            </a:r>
            <a:r>
              <a:rPr sz="1800" b="1" spc="5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-3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овые</a:t>
            </a:r>
            <a:r>
              <a:rPr sz="1800" b="1" spc="4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-2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сновы </a:t>
            </a:r>
            <a:r>
              <a:rPr sz="1800" b="1" spc="5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800" b="1" spc="-2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ц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ии</a:t>
            </a:r>
            <a:r>
              <a:rPr sz="1800" b="1" spc="3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-8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ОП</a:t>
            </a:r>
            <a:r>
              <a:rPr sz="1800" b="1" spc="5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и ИУП</a:t>
            </a:r>
            <a:r>
              <a:rPr sz="1800" b="1" spc="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800" b="1" spc="-3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бенка с О</a:t>
            </a:r>
            <a:r>
              <a:rPr sz="1800" b="1" spc="-2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endParaRPr sz="18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5940" y="513841"/>
            <a:ext cx="7782559" cy="53390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b="1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800" b="1" spc="-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об</a:t>
            </a:r>
            <a:r>
              <a:rPr sz="1800" b="1" spc="5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800" b="1" spc="1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-4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800" b="1" spc="-3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ь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ной</a:t>
            </a:r>
            <a:r>
              <a:rPr sz="1800" b="1" spc="4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ор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га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ни</a:t>
            </a:r>
            <a:r>
              <a:rPr sz="1800" b="1" spc="-2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ц</a:t>
            </a:r>
            <a:r>
              <a:rPr sz="18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800" b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endParaRPr sz="18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  <a:spcBef>
                <a:spcPts val="1245"/>
              </a:spcBef>
            </a:pPr>
            <a:r>
              <a:rPr sz="2200" spc="-15" dirty="0">
                <a:latin typeface="Arial"/>
                <a:cs typeface="Arial"/>
              </a:rPr>
              <a:t>Ак</a:t>
            </a:r>
            <a:r>
              <a:rPr sz="2200" spc="-40" dirty="0">
                <a:latin typeface="Arial"/>
                <a:cs typeface="Arial"/>
              </a:rPr>
              <a:t>ц</a:t>
            </a:r>
            <a:r>
              <a:rPr sz="2200" spc="-15" dirty="0">
                <a:latin typeface="Arial"/>
                <a:cs typeface="Arial"/>
              </a:rPr>
              <a:t>ент</a:t>
            </a:r>
            <a:r>
              <a:rPr sz="2200" spc="-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на</a:t>
            </a:r>
            <a:r>
              <a:rPr sz="2200" spc="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тр</a:t>
            </a:r>
            <a:r>
              <a:rPr sz="2200" spc="-60" dirty="0">
                <a:latin typeface="Arial"/>
                <a:cs typeface="Arial"/>
              </a:rPr>
              <a:t>е</a:t>
            </a:r>
            <a:r>
              <a:rPr sz="2200" spc="-15" dirty="0">
                <a:latin typeface="Arial"/>
                <a:cs typeface="Arial"/>
              </a:rPr>
              <a:t>х</a:t>
            </a:r>
            <a:r>
              <a:rPr sz="2200" spc="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п</a:t>
            </a:r>
            <a:r>
              <a:rPr sz="2200" spc="-65" dirty="0">
                <a:latin typeface="Arial"/>
                <a:cs typeface="Arial"/>
              </a:rPr>
              <a:t>о</a:t>
            </a:r>
            <a:r>
              <a:rPr sz="2200" spc="10" dirty="0">
                <a:latin typeface="Arial"/>
                <a:cs typeface="Arial"/>
              </a:rPr>
              <a:t>л</a:t>
            </a:r>
            <a:r>
              <a:rPr sz="2200" spc="-40" dirty="0">
                <a:latin typeface="Arial"/>
                <a:cs typeface="Arial"/>
              </a:rPr>
              <a:t>о</a:t>
            </a:r>
            <a:r>
              <a:rPr sz="2200" spc="-15" dirty="0">
                <a:latin typeface="Arial"/>
                <a:cs typeface="Arial"/>
              </a:rPr>
              <a:t>жени</a:t>
            </a:r>
            <a:r>
              <a:rPr sz="2200" spc="-25" dirty="0">
                <a:latin typeface="Arial"/>
                <a:cs typeface="Arial"/>
              </a:rPr>
              <a:t>я</a:t>
            </a:r>
            <a:r>
              <a:rPr sz="2200" spc="-10" dirty="0">
                <a:latin typeface="Arial"/>
                <a:cs typeface="Arial"/>
              </a:rPr>
              <a:t>х:</a:t>
            </a:r>
            <a:endParaRPr sz="2200">
              <a:latin typeface="Arial"/>
              <a:cs typeface="Arial"/>
            </a:endParaRPr>
          </a:p>
          <a:p>
            <a:pPr marL="22860" marR="25400">
              <a:lnSpc>
                <a:spcPct val="100000"/>
              </a:lnSpc>
              <a:spcBef>
                <a:spcPts val="530"/>
              </a:spcBef>
              <a:buFont typeface="Arial"/>
              <a:buChar char="•"/>
              <a:tabLst>
                <a:tab pos="198120" algn="l"/>
              </a:tabLst>
            </a:pPr>
            <a:r>
              <a:rPr sz="2200" spc="10" dirty="0">
                <a:latin typeface="Arial"/>
                <a:cs typeface="Arial"/>
              </a:rPr>
              <a:t>с</a:t>
            </a:r>
            <a:r>
              <a:rPr sz="2200" spc="-65" dirty="0">
                <a:latin typeface="Arial"/>
                <a:cs typeface="Arial"/>
              </a:rPr>
              <a:t>о</a:t>
            </a:r>
            <a:r>
              <a:rPr sz="2200" spc="-15" dirty="0">
                <a:latin typeface="Arial"/>
                <a:cs typeface="Arial"/>
              </a:rPr>
              <a:t>держании</a:t>
            </a:r>
            <a:r>
              <a:rPr sz="2200" spc="1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Индив</a:t>
            </a:r>
            <a:r>
              <a:rPr sz="2200" spc="-25" dirty="0">
                <a:latin typeface="Arial"/>
                <a:cs typeface="Arial"/>
              </a:rPr>
              <a:t>и</a:t>
            </a:r>
            <a:r>
              <a:rPr sz="2200" spc="-15" dirty="0">
                <a:latin typeface="Arial"/>
                <a:cs typeface="Arial"/>
              </a:rPr>
              <a:t>д</a:t>
            </a:r>
            <a:r>
              <a:rPr sz="2200" spc="-45" dirty="0">
                <a:latin typeface="Arial"/>
                <a:cs typeface="Arial"/>
              </a:rPr>
              <a:t>у</a:t>
            </a:r>
            <a:r>
              <a:rPr sz="2200" spc="-15" dirty="0">
                <a:latin typeface="Arial"/>
                <a:cs typeface="Arial"/>
              </a:rPr>
              <a:t>альной</a:t>
            </a:r>
            <a:r>
              <a:rPr sz="2200" spc="3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программы</a:t>
            </a:r>
            <a:r>
              <a:rPr sz="2200" spc="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реабили</a:t>
            </a:r>
            <a:r>
              <a:rPr sz="2200" spc="-35" dirty="0">
                <a:latin typeface="Arial"/>
                <a:cs typeface="Arial"/>
              </a:rPr>
              <a:t>т</a:t>
            </a:r>
            <a:r>
              <a:rPr sz="2200" spc="-15" dirty="0">
                <a:latin typeface="Arial"/>
                <a:cs typeface="Arial"/>
              </a:rPr>
              <a:t>ации</a:t>
            </a:r>
            <a:r>
              <a:rPr sz="2200" spc="-10" dirty="0">
                <a:latin typeface="Arial"/>
                <a:cs typeface="Arial"/>
              </a:rPr>
              <a:t> р</a:t>
            </a:r>
            <a:r>
              <a:rPr sz="2200" spc="-35" dirty="0">
                <a:latin typeface="Arial"/>
                <a:cs typeface="Arial"/>
              </a:rPr>
              <a:t>е</a:t>
            </a:r>
            <a:r>
              <a:rPr sz="2200" spc="-40" dirty="0">
                <a:latin typeface="Arial"/>
                <a:cs typeface="Arial"/>
              </a:rPr>
              <a:t>б</a:t>
            </a:r>
            <a:r>
              <a:rPr sz="2200" spc="-15" dirty="0">
                <a:latin typeface="Arial"/>
                <a:cs typeface="Arial"/>
              </a:rPr>
              <a:t>ен</a:t>
            </a:r>
            <a:r>
              <a:rPr sz="2200" spc="30" dirty="0">
                <a:latin typeface="Arial"/>
                <a:cs typeface="Arial"/>
              </a:rPr>
              <a:t>к</a:t>
            </a:r>
            <a:r>
              <a:rPr sz="2200" spc="-10" dirty="0">
                <a:latin typeface="Arial"/>
                <a:cs typeface="Arial"/>
              </a:rPr>
              <a:t>а-</a:t>
            </a:r>
            <a:r>
              <a:rPr sz="2200" spc="-15" dirty="0">
                <a:latin typeface="Arial"/>
                <a:cs typeface="Arial"/>
              </a:rPr>
              <a:t>ин</a:t>
            </a:r>
            <a:r>
              <a:rPr sz="2200" spc="-50" dirty="0">
                <a:latin typeface="Arial"/>
                <a:cs typeface="Arial"/>
              </a:rPr>
              <a:t>в</a:t>
            </a:r>
            <a:r>
              <a:rPr sz="2200" spc="-15" dirty="0">
                <a:latin typeface="Arial"/>
                <a:cs typeface="Arial"/>
              </a:rPr>
              <a:t>алида</a:t>
            </a:r>
            <a:r>
              <a:rPr sz="2200" spc="2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в</a:t>
            </a:r>
            <a:r>
              <a:rPr sz="2200" spc="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части</a:t>
            </a:r>
            <a:r>
              <a:rPr sz="2200" spc="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мер</a:t>
            </a:r>
            <a:r>
              <a:rPr sz="2200" spc="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пси</a:t>
            </a:r>
            <a:r>
              <a:rPr sz="2200" spc="-45" dirty="0">
                <a:latin typeface="Arial"/>
                <a:cs typeface="Arial"/>
              </a:rPr>
              <a:t>х</a:t>
            </a:r>
            <a:r>
              <a:rPr sz="2200" spc="-60" dirty="0">
                <a:latin typeface="Arial"/>
                <a:cs typeface="Arial"/>
              </a:rPr>
              <a:t>о</a:t>
            </a:r>
            <a:r>
              <a:rPr sz="2200" spc="10" dirty="0">
                <a:latin typeface="Arial"/>
                <a:cs typeface="Arial"/>
              </a:rPr>
              <a:t>л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55" dirty="0">
                <a:latin typeface="Arial"/>
                <a:cs typeface="Arial"/>
              </a:rPr>
              <a:t>г</a:t>
            </a:r>
            <a:r>
              <a:rPr sz="2200" spc="0" dirty="0">
                <a:latin typeface="Arial"/>
                <a:cs typeface="Arial"/>
              </a:rPr>
              <a:t>о</a:t>
            </a:r>
            <a:r>
              <a:rPr sz="2200" spc="-10" dirty="0">
                <a:latin typeface="Arial"/>
                <a:cs typeface="Arial"/>
              </a:rPr>
              <a:t>-</a:t>
            </a:r>
            <a:r>
              <a:rPr sz="2200" spc="-15" dirty="0">
                <a:latin typeface="Arial"/>
                <a:cs typeface="Arial"/>
              </a:rPr>
              <a:t>п</a:t>
            </a:r>
            <a:r>
              <a:rPr sz="2200" spc="-65" dirty="0">
                <a:latin typeface="Arial"/>
                <a:cs typeface="Arial"/>
              </a:rPr>
              <a:t>е</a:t>
            </a:r>
            <a:r>
              <a:rPr sz="2200" spc="-15" dirty="0">
                <a:latin typeface="Arial"/>
                <a:cs typeface="Arial"/>
              </a:rPr>
              <a:t>да</a:t>
            </a:r>
            <a:r>
              <a:rPr sz="2200" spc="-60" dirty="0">
                <a:latin typeface="Arial"/>
                <a:cs typeface="Arial"/>
              </a:rPr>
              <a:t>г</a:t>
            </a:r>
            <a:r>
              <a:rPr sz="2200" spc="-15" dirty="0">
                <a:latin typeface="Arial"/>
                <a:cs typeface="Arial"/>
              </a:rPr>
              <a:t>огичес</a:t>
            </a:r>
            <a:r>
              <a:rPr sz="2200" spc="0" dirty="0">
                <a:latin typeface="Arial"/>
                <a:cs typeface="Arial"/>
              </a:rPr>
              <a:t>к</a:t>
            </a:r>
            <a:r>
              <a:rPr sz="2200" spc="-15" dirty="0">
                <a:latin typeface="Arial"/>
                <a:cs typeface="Arial"/>
              </a:rPr>
              <a:t>ой</a:t>
            </a:r>
            <a:r>
              <a:rPr sz="2200" spc="2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и</a:t>
            </a:r>
            <a:r>
              <a:rPr sz="2200" spc="-10" dirty="0">
                <a:latin typeface="Arial"/>
                <a:cs typeface="Arial"/>
              </a:rPr>
              <a:t> </a:t>
            </a:r>
            <a:r>
              <a:rPr sz="2200" spc="10" dirty="0">
                <a:latin typeface="Arial"/>
                <a:cs typeface="Arial"/>
              </a:rPr>
              <a:t>с</a:t>
            </a:r>
            <a:r>
              <a:rPr sz="2200" spc="-15" dirty="0">
                <a:latin typeface="Arial"/>
                <a:cs typeface="Arial"/>
              </a:rPr>
              <a:t>оциа</a:t>
            </a:r>
            <a:r>
              <a:rPr sz="2200" spc="-10" dirty="0">
                <a:latin typeface="Arial"/>
                <a:cs typeface="Arial"/>
              </a:rPr>
              <a:t>л</a:t>
            </a:r>
            <a:r>
              <a:rPr sz="2200" spc="-15" dirty="0">
                <a:latin typeface="Arial"/>
                <a:cs typeface="Arial"/>
              </a:rPr>
              <a:t>ьной</a:t>
            </a:r>
            <a:r>
              <a:rPr sz="2200" spc="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ре</a:t>
            </a:r>
            <a:r>
              <a:rPr sz="2200" spc="-10" dirty="0">
                <a:latin typeface="Arial"/>
                <a:cs typeface="Arial"/>
              </a:rPr>
              <a:t>а</a:t>
            </a:r>
            <a:r>
              <a:rPr sz="2200" spc="-15" dirty="0">
                <a:latin typeface="Arial"/>
                <a:cs typeface="Arial"/>
              </a:rPr>
              <a:t>били</a:t>
            </a:r>
            <a:r>
              <a:rPr sz="2200" spc="-35" dirty="0">
                <a:latin typeface="Arial"/>
                <a:cs typeface="Arial"/>
              </a:rPr>
              <a:t>т</a:t>
            </a:r>
            <a:r>
              <a:rPr sz="2200" spc="-15" dirty="0">
                <a:latin typeface="Arial"/>
                <a:cs typeface="Arial"/>
              </a:rPr>
              <a:t>ации;</a:t>
            </a:r>
            <a:endParaRPr sz="2200">
              <a:latin typeface="Arial"/>
              <a:cs typeface="Arial"/>
            </a:endParaRPr>
          </a:p>
          <a:p>
            <a:pPr marL="22860" marR="6350">
              <a:lnSpc>
                <a:spcPct val="100000"/>
              </a:lnSpc>
              <a:spcBef>
                <a:spcPts val="525"/>
              </a:spcBef>
              <a:buFont typeface="Arial"/>
              <a:buChar char="•"/>
              <a:tabLst>
                <a:tab pos="198120" algn="l"/>
              </a:tabLst>
            </a:pPr>
            <a:r>
              <a:rPr sz="2200" spc="-15" dirty="0">
                <a:latin typeface="Arial"/>
                <a:cs typeface="Arial"/>
              </a:rPr>
              <a:t>р</a:t>
            </a:r>
            <a:r>
              <a:rPr sz="2200" spc="-35" dirty="0">
                <a:latin typeface="Arial"/>
                <a:cs typeface="Arial"/>
              </a:rPr>
              <a:t>а</a:t>
            </a:r>
            <a:r>
              <a:rPr sz="2200" spc="-15" dirty="0">
                <a:latin typeface="Arial"/>
                <a:cs typeface="Arial"/>
              </a:rPr>
              <a:t>зр</a:t>
            </a:r>
            <a:r>
              <a:rPr sz="2200" spc="-10" dirty="0">
                <a:latin typeface="Arial"/>
                <a:cs typeface="Arial"/>
              </a:rPr>
              <a:t>а</a:t>
            </a:r>
            <a:r>
              <a:rPr sz="2200" spc="-15" dirty="0">
                <a:latin typeface="Arial"/>
                <a:cs typeface="Arial"/>
              </a:rPr>
              <a:t>б</a:t>
            </a:r>
            <a:r>
              <a:rPr sz="2200" spc="-60" dirty="0">
                <a:latin typeface="Arial"/>
                <a:cs typeface="Arial"/>
              </a:rPr>
              <a:t>о</a:t>
            </a:r>
            <a:r>
              <a:rPr sz="2200" spc="-10" dirty="0">
                <a:latin typeface="Arial"/>
                <a:cs typeface="Arial"/>
              </a:rPr>
              <a:t>т</a:t>
            </a:r>
            <a:r>
              <a:rPr sz="2200" spc="5" dirty="0">
                <a:latin typeface="Arial"/>
                <a:cs typeface="Arial"/>
              </a:rPr>
              <a:t>к</a:t>
            </a:r>
            <a:r>
              <a:rPr sz="2200" spc="-15" dirty="0">
                <a:latin typeface="Arial"/>
                <a:cs typeface="Arial"/>
              </a:rPr>
              <a:t>е</a:t>
            </a:r>
            <a:r>
              <a:rPr sz="2200" spc="30" dirty="0">
                <a:latin typeface="Arial"/>
                <a:cs typeface="Arial"/>
              </a:rPr>
              <a:t> </a:t>
            </a:r>
            <a:r>
              <a:rPr sz="2200" spc="-20" dirty="0">
                <a:latin typeface="Arial"/>
                <a:cs typeface="Arial"/>
              </a:rPr>
              <a:t>П</a:t>
            </a:r>
            <a:r>
              <a:rPr sz="2200" spc="-10" dirty="0">
                <a:latin typeface="Arial"/>
                <a:cs typeface="Arial"/>
              </a:rPr>
              <a:t>с</a:t>
            </a:r>
            <a:r>
              <a:rPr sz="2200" spc="-15" dirty="0">
                <a:latin typeface="Arial"/>
                <a:cs typeface="Arial"/>
              </a:rPr>
              <a:t>и</a:t>
            </a:r>
            <a:r>
              <a:rPr sz="2200" spc="-50" dirty="0">
                <a:latin typeface="Arial"/>
                <a:cs typeface="Arial"/>
              </a:rPr>
              <a:t>х</a:t>
            </a:r>
            <a:r>
              <a:rPr sz="2200" spc="-60" dirty="0">
                <a:latin typeface="Arial"/>
                <a:cs typeface="Arial"/>
              </a:rPr>
              <a:t>о</a:t>
            </a:r>
            <a:r>
              <a:rPr sz="2200" spc="10" dirty="0">
                <a:latin typeface="Arial"/>
                <a:cs typeface="Arial"/>
              </a:rPr>
              <a:t>л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55" dirty="0">
                <a:latin typeface="Arial"/>
                <a:cs typeface="Arial"/>
              </a:rPr>
              <a:t>г</a:t>
            </a:r>
            <a:r>
              <a:rPr sz="2200" spc="-10" dirty="0">
                <a:latin typeface="Arial"/>
                <a:cs typeface="Arial"/>
              </a:rPr>
              <a:t>о-</a:t>
            </a:r>
            <a:r>
              <a:rPr sz="2200" spc="-20" dirty="0">
                <a:latin typeface="Arial"/>
                <a:cs typeface="Arial"/>
              </a:rPr>
              <a:t>м</a:t>
            </a:r>
            <a:r>
              <a:rPr sz="2200" spc="-60" dirty="0">
                <a:latin typeface="Arial"/>
                <a:cs typeface="Arial"/>
              </a:rPr>
              <a:t>е</a:t>
            </a:r>
            <a:r>
              <a:rPr sz="2200" spc="-15" dirty="0">
                <a:latin typeface="Arial"/>
                <a:cs typeface="Arial"/>
              </a:rPr>
              <a:t>ди</a:t>
            </a:r>
            <a:r>
              <a:rPr sz="2200" spc="0" dirty="0">
                <a:latin typeface="Arial"/>
                <a:cs typeface="Arial"/>
              </a:rPr>
              <a:t>к</a:t>
            </a:r>
            <a:r>
              <a:rPr sz="2200" spc="-10" dirty="0">
                <a:latin typeface="Arial"/>
                <a:cs typeface="Arial"/>
              </a:rPr>
              <a:t>о-</a:t>
            </a:r>
            <a:r>
              <a:rPr sz="2200" spc="-15" dirty="0">
                <a:latin typeface="Arial"/>
                <a:cs typeface="Arial"/>
              </a:rPr>
              <a:t>п</a:t>
            </a:r>
            <a:r>
              <a:rPr sz="2200" spc="-65" dirty="0">
                <a:latin typeface="Arial"/>
                <a:cs typeface="Arial"/>
              </a:rPr>
              <a:t>е</a:t>
            </a:r>
            <a:r>
              <a:rPr sz="2200" spc="-15" dirty="0">
                <a:latin typeface="Arial"/>
                <a:cs typeface="Arial"/>
              </a:rPr>
              <a:t>да</a:t>
            </a:r>
            <a:r>
              <a:rPr sz="2200" spc="-60" dirty="0">
                <a:latin typeface="Arial"/>
                <a:cs typeface="Arial"/>
              </a:rPr>
              <a:t>г</a:t>
            </a:r>
            <a:r>
              <a:rPr sz="2200" spc="-15" dirty="0">
                <a:latin typeface="Arial"/>
                <a:cs typeface="Arial"/>
              </a:rPr>
              <a:t>огичес</a:t>
            </a:r>
            <a:r>
              <a:rPr sz="2200" spc="0" dirty="0">
                <a:latin typeface="Arial"/>
                <a:cs typeface="Arial"/>
              </a:rPr>
              <a:t>к</a:t>
            </a:r>
            <a:r>
              <a:rPr sz="2200" spc="-15" dirty="0">
                <a:latin typeface="Arial"/>
                <a:cs typeface="Arial"/>
              </a:rPr>
              <a:t>ой</a:t>
            </a:r>
            <a:r>
              <a:rPr sz="2200" spc="45" dirty="0">
                <a:latin typeface="Arial"/>
                <a:cs typeface="Arial"/>
              </a:rPr>
              <a:t> </a:t>
            </a:r>
            <a:r>
              <a:rPr sz="2200" spc="0" dirty="0">
                <a:latin typeface="Arial"/>
                <a:cs typeface="Arial"/>
              </a:rPr>
              <a:t>к</a:t>
            </a:r>
            <a:r>
              <a:rPr sz="2200" spc="-15" dirty="0">
                <a:latin typeface="Arial"/>
                <a:cs typeface="Arial"/>
              </a:rPr>
              <a:t>омиссией ре</a:t>
            </a:r>
            <a:r>
              <a:rPr sz="2200" spc="5" dirty="0">
                <a:latin typeface="Arial"/>
                <a:cs typeface="Arial"/>
              </a:rPr>
              <a:t>к</a:t>
            </a:r>
            <a:r>
              <a:rPr sz="2200" spc="-15" dirty="0">
                <a:latin typeface="Arial"/>
                <a:cs typeface="Arial"/>
              </a:rPr>
              <a:t>омендаций</a:t>
            </a:r>
            <a:r>
              <a:rPr sz="2200" spc="-5" dirty="0">
                <a:latin typeface="Arial"/>
                <a:cs typeface="Arial"/>
              </a:rPr>
              <a:t> </a:t>
            </a:r>
            <a:r>
              <a:rPr sz="2200" spc="-25" dirty="0">
                <a:latin typeface="Arial"/>
                <a:cs typeface="Arial"/>
              </a:rPr>
              <a:t>п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1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ор</a:t>
            </a:r>
            <a:r>
              <a:rPr sz="2200" spc="-55" dirty="0">
                <a:latin typeface="Arial"/>
                <a:cs typeface="Arial"/>
              </a:rPr>
              <a:t>г</a:t>
            </a:r>
            <a:r>
              <a:rPr sz="2200" spc="-15" dirty="0">
                <a:latin typeface="Arial"/>
                <a:cs typeface="Arial"/>
              </a:rPr>
              <a:t>анизации специальных об</a:t>
            </a:r>
            <a:r>
              <a:rPr sz="2200" spc="-10" dirty="0">
                <a:latin typeface="Arial"/>
                <a:cs typeface="Arial"/>
              </a:rPr>
              <a:t>р</a:t>
            </a:r>
            <a:r>
              <a:rPr sz="2200" spc="-40" dirty="0">
                <a:latin typeface="Arial"/>
                <a:cs typeface="Arial"/>
              </a:rPr>
              <a:t>а</a:t>
            </a:r>
            <a:r>
              <a:rPr sz="2200" spc="-35" dirty="0">
                <a:latin typeface="Arial"/>
                <a:cs typeface="Arial"/>
              </a:rPr>
              <a:t>з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40" dirty="0">
                <a:latin typeface="Arial"/>
                <a:cs typeface="Arial"/>
              </a:rPr>
              <a:t>в</a:t>
            </a:r>
            <a:r>
              <a:rPr sz="2200" spc="-60" dirty="0">
                <a:latin typeface="Arial"/>
                <a:cs typeface="Arial"/>
              </a:rPr>
              <a:t>а</a:t>
            </a:r>
            <a:r>
              <a:rPr sz="2200" spc="-35" dirty="0">
                <a:latin typeface="Arial"/>
                <a:cs typeface="Arial"/>
              </a:rPr>
              <a:t>т</a:t>
            </a:r>
            <a:r>
              <a:rPr sz="2200" spc="-85" dirty="0">
                <a:latin typeface="Arial"/>
                <a:cs typeface="Arial"/>
              </a:rPr>
              <a:t>е</a:t>
            </a:r>
            <a:r>
              <a:rPr sz="2200" spc="-15" dirty="0">
                <a:latin typeface="Arial"/>
                <a:cs typeface="Arial"/>
              </a:rPr>
              <a:t>льных</a:t>
            </a:r>
            <a:r>
              <a:rPr sz="2200" spc="30" dirty="0">
                <a:latin typeface="Arial"/>
                <a:cs typeface="Arial"/>
              </a:rPr>
              <a:t> </a:t>
            </a:r>
            <a:r>
              <a:rPr sz="2200" spc="-50" dirty="0">
                <a:latin typeface="Arial"/>
                <a:cs typeface="Arial"/>
              </a:rPr>
              <a:t>у</a:t>
            </a:r>
            <a:r>
              <a:rPr sz="2200" spc="-15" dirty="0">
                <a:latin typeface="Arial"/>
                <a:cs typeface="Arial"/>
              </a:rPr>
              <a:t>с</a:t>
            </a:r>
            <a:r>
              <a:rPr sz="2200" spc="15" dirty="0">
                <a:latin typeface="Arial"/>
                <a:cs typeface="Arial"/>
              </a:rPr>
              <a:t>л</a:t>
            </a:r>
            <a:r>
              <a:rPr sz="2200" spc="-15" dirty="0">
                <a:latin typeface="Arial"/>
                <a:cs typeface="Arial"/>
              </a:rPr>
              <a:t>овий,</a:t>
            </a:r>
            <a:r>
              <a:rPr sz="2200" spc="1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в</a:t>
            </a:r>
            <a:r>
              <a:rPr sz="2200" spc="5" dirty="0">
                <a:latin typeface="Arial"/>
                <a:cs typeface="Arial"/>
              </a:rPr>
              <a:t> </a:t>
            </a:r>
            <a:r>
              <a:rPr sz="2200" spc="-35" dirty="0">
                <a:latin typeface="Arial"/>
                <a:cs typeface="Arial"/>
              </a:rPr>
              <a:t>т</a:t>
            </a:r>
            <a:r>
              <a:rPr sz="2200" spc="-15" dirty="0">
                <a:latin typeface="Arial"/>
                <a:cs typeface="Arial"/>
              </a:rPr>
              <a:t>ом</a:t>
            </a:r>
            <a:r>
              <a:rPr sz="2200" spc="1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ч</a:t>
            </a:r>
            <a:r>
              <a:rPr sz="2200" spc="-25" dirty="0">
                <a:latin typeface="Arial"/>
                <a:cs typeface="Arial"/>
              </a:rPr>
              <a:t>и</a:t>
            </a:r>
            <a:r>
              <a:rPr sz="2200" spc="-15" dirty="0">
                <a:latin typeface="Arial"/>
                <a:cs typeface="Arial"/>
              </a:rPr>
              <a:t>с</a:t>
            </a:r>
            <a:r>
              <a:rPr sz="2200" spc="-10" dirty="0">
                <a:latin typeface="Arial"/>
                <a:cs typeface="Arial"/>
              </a:rPr>
              <a:t>ле,</a:t>
            </a:r>
            <a:r>
              <a:rPr sz="2200" spc="1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опр</a:t>
            </a:r>
            <a:r>
              <a:rPr sz="2200" spc="-60" dirty="0">
                <a:latin typeface="Arial"/>
                <a:cs typeface="Arial"/>
              </a:rPr>
              <a:t>е</a:t>
            </a:r>
            <a:r>
              <a:rPr sz="2200" spc="-15" dirty="0">
                <a:latin typeface="Arial"/>
                <a:cs typeface="Arial"/>
              </a:rPr>
              <a:t>д</a:t>
            </a:r>
            <a:r>
              <a:rPr sz="2200" spc="-85" dirty="0">
                <a:latin typeface="Arial"/>
                <a:cs typeface="Arial"/>
              </a:rPr>
              <a:t>е</a:t>
            </a:r>
            <a:r>
              <a:rPr sz="2200" spc="-15" dirty="0">
                <a:latin typeface="Arial"/>
                <a:cs typeface="Arial"/>
              </a:rPr>
              <a:t>лении об</a:t>
            </a:r>
            <a:r>
              <a:rPr sz="2200" spc="-10" dirty="0">
                <a:latin typeface="Arial"/>
                <a:cs typeface="Arial"/>
              </a:rPr>
              <a:t>р</a:t>
            </a:r>
            <a:r>
              <a:rPr sz="2200" spc="-40" dirty="0">
                <a:latin typeface="Arial"/>
                <a:cs typeface="Arial"/>
              </a:rPr>
              <a:t>а</a:t>
            </a:r>
            <a:r>
              <a:rPr sz="2200" spc="-35" dirty="0">
                <a:latin typeface="Arial"/>
                <a:cs typeface="Arial"/>
              </a:rPr>
              <a:t>з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40" dirty="0">
                <a:latin typeface="Arial"/>
                <a:cs typeface="Arial"/>
              </a:rPr>
              <a:t>в</a:t>
            </a:r>
            <a:r>
              <a:rPr sz="2200" spc="-60" dirty="0">
                <a:latin typeface="Arial"/>
                <a:cs typeface="Arial"/>
              </a:rPr>
              <a:t>а</a:t>
            </a:r>
            <a:r>
              <a:rPr sz="2200" spc="-35" dirty="0">
                <a:latin typeface="Arial"/>
                <a:cs typeface="Arial"/>
              </a:rPr>
              <a:t>т</a:t>
            </a:r>
            <a:r>
              <a:rPr sz="2200" spc="-85" dirty="0">
                <a:latin typeface="Arial"/>
                <a:cs typeface="Arial"/>
              </a:rPr>
              <a:t>е</a:t>
            </a:r>
            <a:r>
              <a:rPr sz="2200" spc="-15" dirty="0">
                <a:latin typeface="Arial"/>
                <a:cs typeface="Arial"/>
              </a:rPr>
              <a:t>льной</a:t>
            </a:r>
            <a:r>
              <a:rPr sz="2200" spc="2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прог</a:t>
            </a:r>
            <a:r>
              <a:rPr sz="2200" spc="-10" dirty="0">
                <a:latin typeface="Arial"/>
                <a:cs typeface="Arial"/>
              </a:rPr>
              <a:t>р</a:t>
            </a:r>
            <a:r>
              <a:rPr sz="2200" spc="-15" dirty="0">
                <a:latin typeface="Arial"/>
                <a:cs typeface="Arial"/>
              </a:rPr>
              <a:t>аммы</a:t>
            </a:r>
            <a:r>
              <a:rPr sz="2200" spc="1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в</a:t>
            </a:r>
            <a:r>
              <a:rPr sz="2200" spc="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зависимо</a:t>
            </a:r>
            <a:r>
              <a:rPr sz="2200" spc="-5" dirty="0">
                <a:latin typeface="Arial"/>
                <a:cs typeface="Arial"/>
              </a:rPr>
              <a:t>с</a:t>
            </a:r>
            <a:r>
              <a:rPr sz="2200" spc="-15" dirty="0">
                <a:latin typeface="Arial"/>
                <a:cs typeface="Arial"/>
              </a:rPr>
              <a:t>ти</a:t>
            </a:r>
            <a:r>
              <a:rPr sz="2200" spc="5" dirty="0">
                <a:latin typeface="Arial"/>
                <a:cs typeface="Arial"/>
              </a:rPr>
              <a:t> </a:t>
            </a:r>
            <a:r>
              <a:rPr sz="2200" spc="-60" dirty="0">
                <a:latin typeface="Arial"/>
                <a:cs typeface="Arial"/>
              </a:rPr>
              <a:t>о</a:t>
            </a:r>
            <a:r>
              <a:rPr sz="2200" spc="-10" dirty="0">
                <a:latin typeface="Arial"/>
                <a:cs typeface="Arial"/>
              </a:rPr>
              <a:t>т</a:t>
            </a:r>
            <a:r>
              <a:rPr sz="2200" spc="1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а</a:t>
            </a:r>
            <a:r>
              <a:rPr sz="2200" spc="5" dirty="0">
                <a:latin typeface="Arial"/>
                <a:cs typeface="Arial"/>
              </a:rPr>
              <a:t>кт</a:t>
            </a:r>
            <a:r>
              <a:rPr sz="2200" spc="-50" dirty="0">
                <a:latin typeface="Arial"/>
                <a:cs typeface="Arial"/>
              </a:rPr>
              <a:t>у</a:t>
            </a:r>
            <a:r>
              <a:rPr sz="2200" spc="-15" dirty="0">
                <a:latin typeface="Arial"/>
                <a:cs typeface="Arial"/>
              </a:rPr>
              <a:t>ально</a:t>
            </a:r>
            <a:r>
              <a:rPr sz="2200" spc="-60" dirty="0">
                <a:latin typeface="Arial"/>
                <a:cs typeface="Arial"/>
              </a:rPr>
              <a:t>г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10" dirty="0">
                <a:latin typeface="Arial"/>
                <a:cs typeface="Arial"/>
              </a:rPr>
              <a:t> </a:t>
            </a:r>
            <a:r>
              <a:rPr sz="2200" spc="10" dirty="0">
                <a:latin typeface="Arial"/>
                <a:cs typeface="Arial"/>
              </a:rPr>
              <a:t>с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10" dirty="0">
                <a:latin typeface="Arial"/>
                <a:cs typeface="Arial"/>
              </a:rPr>
              <a:t>с</a:t>
            </a:r>
            <a:r>
              <a:rPr sz="2200" spc="-35" dirty="0">
                <a:latin typeface="Arial"/>
                <a:cs typeface="Arial"/>
              </a:rPr>
              <a:t>т</a:t>
            </a:r>
            <a:r>
              <a:rPr sz="2200" spc="-15" dirty="0">
                <a:latin typeface="Arial"/>
                <a:cs typeface="Arial"/>
              </a:rPr>
              <a:t>ояния</a:t>
            </a:r>
            <a:r>
              <a:rPr sz="2200" spc="-20" dirty="0">
                <a:latin typeface="Arial"/>
                <a:cs typeface="Arial"/>
              </a:rPr>
              <a:t> </a:t>
            </a:r>
            <a:r>
              <a:rPr sz="2200" spc="-60" dirty="0">
                <a:latin typeface="Arial"/>
                <a:cs typeface="Arial"/>
              </a:rPr>
              <a:t>з</a:t>
            </a:r>
            <a:r>
              <a:rPr sz="2200" spc="-15" dirty="0">
                <a:latin typeface="Arial"/>
                <a:cs typeface="Arial"/>
              </a:rPr>
              <a:t>доровья,</a:t>
            </a:r>
            <a:r>
              <a:rPr sz="2200" spc="3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индив</a:t>
            </a:r>
            <a:r>
              <a:rPr sz="2200" spc="-25" dirty="0">
                <a:latin typeface="Arial"/>
                <a:cs typeface="Arial"/>
              </a:rPr>
              <a:t>и</a:t>
            </a:r>
            <a:r>
              <a:rPr sz="2200" spc="-15" dirty="0">
                <a:latin typeface="Arial"/>
                <a:cs typeface="Arial"/>
              </a:rPr>
              <a:t>д</a:t>
            </a:r>
            <a:r>
              <a:rPr sz="2200" spc="-45" dirty="0">
                <a:latin typeface="Arial"/>
                <a:cs typeface="Arial"/>
              </a:rPr>
              <a:t>у</a:t>
            </a:r>
            <a:r>
              <a:rPr sz="2200" spc="-15" dirty="0">
                <a:latin typeface="Arial"/>
                <a:cs typeface="Arial"/>
              </a:rPr>
              <a:t>альных</a:t>
            </a:r>
            <a:r>
              <a:rPr sz="2200" spc="4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пси</a:t>
            </a:r>
            <a:r>
              <a:rPr sz="2200" spc="-50" dirty="0">
                <a:latin typeface="Arial"/>
                <a:cs typeface="Arial"/>
              </a:rPr>
              <a:t>х</a:t>
            </a:r>
            <a:r>
              <a:rPr sz="2200" spc="-15" dirty="0">
                <a:latin typeface="Arial"/>
                <a:cs typeface="Arial"/>
              </a:rPr>
              <a:t>офизи</a:t>
            </a:r>
            <a:r>
              <a:rPr sz="2200" spc="-25" dirty="0">
                <a:latin typeface="Arial"/>
                <a:cs typeface="Arial"/>
              </a:rPr>
              <a:t>ч</a:t>
            </a:r>
            <a:r>
              <a:rPr sz="2200" spc="-15" dirty="0">
                <a:latin typeface="Arial"/>
                <a:cs typeface="Arial"/>
              </a:rPr>
              <a:t>е</a:t>
            </a:r>
            <a:r>
              <a:rPr sz="2200" spc="-10" dirty="0">
                <a:latin typeface="Arial"/>
                <a:cs typeface="Arial"/>
              </a:rPr>
              <a:t>с</a:t>
            </a:r>
            <a:r>
              <a:rPr sz="2200" spc="-15" dirty="0">
                <a:latin typeface="Arial"/>
                <a:cs typeface="Arial"/>
              </a:rPr>
              <a:t>ких</a:t>
            </a:r>
            <a:r>
              <a:rPr sz="2200" spc="-10" dirty="0">
                <a:latin typeface="Arial"/>
                <a:cs typeface="Arial"/>
              </a:rPr>
              <a:t> </a:t>
            </a:r>
            <a:r>
              <a:rPr sz="2200" spc="-45" dirty="0">
                <a:latin typeface="Arial"/>
                <a:cs typeface="Arial"/>
              </a:rPr>
              <a:t>в</a:t>
            </a:r>
            <a:r>
              <a:rPr sz="2200" spc="-40" dirty="0">
                <a:latin typeface="Arial"/>
                <a:cs typeface="Arial"/>
              </a:rPr>
              <a:t>о</a:t>
            </a:r>
            <a:r>
              <a:rPr sz="2200" spc="-15" dirty="0">
                <a:latin typeface="Arial"/>
                <a:cs typeface="Arial"/>
              </a:rPr>
              <a:t>зм</a:t>
            </a:r>
            <a:r>
              <a:rPr sz="2200" spc="-40" dirty="0">
                <a:latin typeface="Arial"/>
                <a:cs typeface="Arial"/>
              </a:rPr>
              <a:t>о</a:t>
            </a:r>
            <a:r>
              <a:rPr sz="2200" spc="-25" dirty="0">
                <a:latin typeface="Arial"/>
                <a:cs typeface="Arial"/>
              </a:rPr>
              <a:t>ж</a:t>
            </a:r>
            <a:r>
              <a:rPr sz="2200" spc="-15" dirty="0">
                <a:latin typeface="Arial"/>
                <a:cs typeface="Arial"/>
              </a:rPr>
              <a:t>нос</a:t>
            </a:r>
            <a:r>
              <a:rPr sz="2200" spc="-30" dirty="0">
                <a:latin typeface="Arial"/>
                <a:cs typeface="Arial"/>
              </a:rPr>
              <a:t>т</a:t>
            </a:r>
            <a:r>
              <a:rPr sz="2200" spc="-15" dirty="0">
                <a:latin typeface="Arial"/>
                <a:cs typeface="Arial"/>
              </a:rPr>
              <a:t>ей</a:t>
            </a:r>
            <a:r>
              <a:rPr sz="2200" spc="1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и</a:t>
            </a:r>
            <a:r>
              <a:rPr sz="2200" spc="-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0" dirty="0">
                <a:latin typeface="Arial"/>
                <a:cs typeface="Arial"/>
              </a:rPr>
              <a:t>с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40" dirty="0">
                <a:latin typeface="Arial"/>
                <a:cs typeface="Arial"/>
              </a:rPr>
              <a:t>б</a:t>
            </a:r>
            <a:r>
              <a:rPr sz="2200" spc="-15" dirty="0">
                <a:latin typeface="Arial"/>
                <a:cs typeface="Arial"/>
              </a:rPr>
              <a:t>еннос</a:t>
            </a:r>
            <a:r>
              <a:rPr sz="2200" spc="-30" dirty="0">
                <a:latin typeface="Arial"/>
                <a:cs typeface="Arial"/>
              </a:rPr>
              <a:t>т</a:t>
            </a:r>
            <a:r>
              <a:rPr sz="2200" spc="-15" dirty="0">
                <a:latin typeface="Arial"/>
                <a:cs typeface="Arial"/>
              </a:rPr>
              <a:t>ей</a:t>
            </a:r>
            <a:r>
              <a:rPr sz="2200" spc="-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р</a:t>
            </a:r>
            <a:r>
              <a:rPr sz="2200" spc="-40" dirty="0">
                <a:latin typeface="Arial"/>
                <a:cs typeface="Arial"/>
              </a:rPr>
              <a:t>еб</a:t>
            </a:r>
            <a:r>
              <a:rPr sz="2200" spc="-15" dirty="0">
                <a:latin typeface="Arial"/>
                <a:cs typeface="Arial"/>
              </a:rPr>
              <a:t>ен</a:t>
            </a:r>
            <a:r>
              <a:rPr sz="2200" spc="25" dirty="0">
                <a:latin typeface="Arial"/>
                <a:cs typeface="Arial"/>
              </a:rPr>
              <a:t>к</a:t>
            </a:r>
            <a:r>
              <a:rPr sz="2200" spc="-15" dirty="0">
                <a:latin typeface="Arial"/>
                <a:cs typeface="Arial"/>
              </a:rPr>
              <a:t>а</a:t>
            </a:r>
            <a:r>
              <a:rPr sz="2200" spc="1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с</a:t>
            </a:r>
            <a:r>
              <a:rPr sz="2200" spc="-5" dirty="0">
                <a:latin typeface="Arial"/>
                <a:cs typeface="Arial"/>
              </a:rPr>
              <a:t> </a:t>
            </a:r>
            <a:r>
              <a:rPr sz="2200" spc="-20" dirty="0">
                <a:latin typeface="Arial"/>
                <a:cs typeface="Arial"/>
              </a:rPr>
              <a:t>О</a:t>
            </a:r>
            <a:r>
              <a:rPr sz="2200" spc="-90" dirty="0">
                <a:latin typeface="Arial"/>
                <a:cs typeface="Arial"/>
              </a:rPr>
              <a:t>В</a:t>
            </a:r>
            <a:r>
              <a:rPr sz="2200" spc="-15" dirty="0">
                <a:latin typeface="Arial"/>
                <a:cs typeface="Arial"/>
              </a:rPr>
              <a:t>З</a:t>
            </a:r>
            <a:r>
              <a:rPr sz="2200" spc="-10" dirty="0">
                <a:latin typeface="Arial"/>
                <a:cs typeface="Arial"/>
              </a:rPr>
              <a:t> (ин</a:t>
            </a:r>
            <a:r>
              <a:rPr sz="2200" spc="-45" dirty="0">
                <a:latin typeface="Arial"/>
                <a:cs typeface="Arial"/>
              </a:rPr>
              <a:t>в</a:t>
            </a:r>
            <a:r>
              <a:rPr sz="2200" spc="-15" dirty="0">
                <a:latin typeface="Arial"/>
                <a:cs typeface="Arial"/>
              </a:rPr>
              <a:t>алидно</a:t>
            </a:r>
            <a:r>
              <a:rPr sz="2200" spc="-10" dirty="0">
                <a:latin typeface="Arial"/>
                <a:cs typeface="Arial"/>
              </a:rPr>
              <a:t>с</a:t>
            </a:r>
            <a:r>
              <a:rPr sz="2200" spc="-15" dirty="0">
                <a:latin typeface="Arial"/>
                <a:cs typeface="Arial"/>
              </a:rPr>
              <a:t>тью);</a:t>
            </a:r>
            <a:endParaRPr sz="2200">
              <a:latin typeface="Arial"/>
              <a:cs typeface="Arial"/>
            </a:endParaRPr>
          </a:p>
          <a:p>
            <a:pPr marL="22860" marR="497840">
              <a:lnSpc>
                <a:spcPct val="100000"/>
              </a:lnSpc>
              <a:spcBef>
                <a:spcPts val="525"/>
              </a:spcBef>
              <a:buFont typeface="Arial"/>
              <a:buChar char="•"/>
              <a:tabLst>
                <a:tab pos="198120" algn="l"/>
              </a:tabLst>
            </a:pPr>
            <a:r>
              <a:rPr sz="2200" spc="-15" dirty="0">
                <a:latin typeface="Arial"/>
                <a:cs typeface="Arial"/>
              </a:rPr>
              <a:t>п</a:t>
            </a:r>
            <a:r>
              <a:rPr sz="2200" spc="-65" dirty="0">
                <a:latin typeface="Arial"/>
                <a:cs typeface="Arial"/>
              </a:rPr>
              <a:t>о</a:t>
            </a:r>
            <a:r>
              <a:rPr sz="2200" spc="10" dirty="0">
                <a:latin typeface="Arial"/>
                <a:cs typeface="Arial"/>
              </a:rPr>
              <a:t>л</a:t>
            </a:r>
            <a:r>
              <a:rPr sz="2200" spc="-40" dirty="0">
                <a:latin typeface="Arial"/>
                <a:cs typeface="Arial"/>
              </a:rPr>
              <a:t>о</a:t>
            </a:r>
            <a:r>
              <a:rPr sz="2200" spc="-15" dirty="0">
                <a:latin typeface="Arial"/>
                <a:cs typeface="Arial"/>
              </a:rPr>
              <a:t>жени</a:t>
            </a:r>
            <a:r>
              <a:rPr sz="2200" spc="-25" dirty="0">
                <a:latin typeface="Arial"/>
                <a:cs typeface="Arial"/>
              </a:rPr>
              <a:t>я</a:t>
            </a:r>
            <a:r>
              <a:rPr sz="2200" spc="-15" dirty="0">
                <a:latin typeface="Arial"/>
                <a:cs typeface="Arial"/>
              </a:rPr>
              <a:t>х</a:t>
            </a:r>
            <a:r>
              <a:rPr sz="2200" spc="15" dirty="0">
                <a:latin typeface="Arial"/>
                <a:cs typeface="Arial"/>
              </a:rPr>
              <a:t> </a:t>
            </a:r>
            <a:r>
              <a:rPr sz="2200" spc="-114" dirty="0">
                <a:latin typeface="Arial"/>
                <a:cs typeface="Arial"/>
              </a:rPr>
              <a:t>Р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10" dirty="0">
                <a:latin typeface="Arial"/>
                <a:cs typeface="Arial"/>
              </a:rPr>
              <a:t>с</a:t>
            </a:r>
            <a:r>
              <a:rPr sz="2200" spc="-15" dirty="0">
                <a:latin typeface="Arial"/>
                <a:cs typeface="Arial"/>
              </a:rPr>
              <a:t>сийс</a:t>
            </a:r>
            <a:r>
              <a:rPr sz="2200" spc="5" dirty="0">
                <a:latin typeface="Arial"/>
                <a:cs typeface="Arial"/>
              </a:rPr>
              <a:t>к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55" dirty="0">
                <a:latin typeface="Arial"/>
                <a:cs typeface="Arial"/>
              </a:rPr>
              <a:t>г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1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за</a:t>
            </a:r>
            <a:r>
              <a:rPr sz="2200" spc="5" dirty="0">
                <a:latin typeface="Arial"/>
                <a:cs typeface="Arial"/>
              </a:rPr>
              <a:t>к</a:t>
            </a:r>
            <a:r>
              <a:rPr sz="2200" spc="-15" dirty="0">
                <a:latin typeface="Arial"/>
                <a:cs typeface="Arial"/>
              </a:rPr>
              <a:t>он</a:t>
            </a:r>
            <a:r>
              <a:rPr sz="2200" spc="-60" dirty="0">
                <a:latin typeface="Arial"/>
                <a:cs typeface="Arial"/>
              </a:rPr>
              <a:t>о</a:t>
            </a:r>
            <a:r>
              <a:rPr sz="2200" spc="-15" dirty="0">
                <a:latin typeface="Arial"/>
                <a:cs typeface="Arial"/>
              </a:rPr>
              <a:t>д</a:t>
            </a:r>
            <a:r>
              <a:rPr sz="2200" spc="-60" dirty="0">
                <a:latin typeface="Arial"/>
                <a:cs typeface="Arial"/>
              </a:rPr>
              <a:t>а</a:t>
            </a:r>
            <a:r>
              <a:rPr sz="2200" spc="-35" dirty="0">
                <a:latin typeface="Arial"/>
                <a:cs typeface="Arial"/>
              </a:rPr>
              <a:t>т</a:t>
            </a:r>
            <a:r>
              <a:rPr sz="2200" spc="-85" dirty="0">
                <a:latin typeface="Arial"/>
                <a:cs typeface="Arial"/>
              </a:rPr>
              <a:t>е</a:t>
            </a:r>
            <a:r>
              <a:rPr sz="2200" spc="-15" dirty="0">
                <a:latin typeface="Arial"/>
                <a:cs typeface="Arial"/>
              </a:rPr>
              <a:t>льс</a:t>
            </a:r>
            <a:r>
              <a:rPr sz="2200" spc="-5" dirty="0">
                <a:latin typeface="Arial"/>
                <a:cs typeface="Arial"/>
              </a:rPr>
              <a:t>т</a:t>
            </a:r>
            <a:r>
              <a:rPr sz="2200" spc="-45" dirty="0">
                <a:latin typeface="Arial"/>
                <a:cs typeface="Arial"/>
              </a:rPr>
              <a:t>в</a:t>
            </a:r>
            <a:r>
              <a:rPr sz="2200" spc="-15" dirty="0">
                <a:latin typeface="Arial"/>
                <a:cs typeface="Arial"/>
              </a:rPr>
              <a:t>а</a:t>
            </a:r>
            <a:r>
              <a:rPr sz="2200" spc="4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в</a:t>
            </a:r>
            <a:r>
              <a:rPr sz="2200" spc="5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110" dirty="0">
                <a:latin typeface="Arial"/>
                <a:cs typeface="Arial"/>
              </a:rPr>
              <a:t>б</a:t>
            </a:r>
            <a:r>
              <a:rPr sz="2200" spc="-15" dirty="0">
                <a:latin typeface="Arial"/>
                <a:cs typeface="Arial"/>
              </a:rPr>
              <a:t>лас</a:t>
            </a:r>
            <a:r>
              <a:rPr sz="2200" spc="-5" dirty="0">
                <a:latin typeface="Arial"/>
                <a:cs typeface="Arial"/>
              </a:rPr>
              <a:t>т</a:t>
            </a:r>
            <a:r>
              <a:rPr sz="2200" spc="-15" dirty="0">
                <a:latin typeface="Arial"/>
                <a:cs typeface="Arial"/>
              </a:rPr>
              <a:t>и об</a:t>
            </a:r>
            <a:r>
              <a:rPr sz="2200" spc="-10" dirty="0">
                <a:latin typeface="Arial"/>
                <a:cs typeface="Arial"/>
              </a:rPr>
              <a:t>р</a:t>
            </a:r>
            <a:r>
              <a:rPr sz="2200" spc="-40" dirty="0">
                <a:latin typeface="Arial"/>
                <a:cs typeface="Arial"/>
              </a:rPr>
              <a:t>а</a:t>
            </a:r>
            <a:r>
              <a:rPr sz="2200" spc="-35" dirty="0">
                <a:latin typeface="Arial"/>
                <a:cs typeface="Arial"/>
              </a:rPr>
              <a:t>з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40" dirty="0">
                <a:latin typeface="Arial"/>
                <a:cs typeface="Arial"/>
              </a:rPr>
              <a:t>в</a:t>
            </a:r>
            <a:r>
              <a:rPr sz="2200" spc="-15" dirty="0">
                <a:latin typeface="Arial"/>
                <a:cs typeface="Arial"/>
              </a:rPr>
              <a:t>ания,</a:t>
            </a:r>
            <a:r>
              <a:rPr sz="2200" spc="5" dirty="0">
                <a:latin typeface="Arial"/>
                <a:cs typeface="Arial"/>
              </a:rPr>
              <a:t> </a:t>
            </a:r>
            <a:r>
              <a:rPr sz="2200" spc="25" dirty="0">
                <a:latin typeface="Arial"/>
                <a:cs typeface="Arial"/>
              </a:rPr>
              <a:t>к</a:t>
            </a:r>
            <a:r>
              <a:rPr sz="2200" spc="-15" dirty="0">
                <a:latin typeface="Arial"/>
                <a:cs typeface="Arial"/>
              </a:rPr>
              <a:t>а</a:t>
            </a:r>
            <a:r>
              <a:rPr sz="2200" spc="-10" dirty="0">
                <a:latin typeface="Arial"/>
                <a:cs typeface="Arial"/>
              </a:rPr>
              <a:t>с</a:t>
            </a:r>
            <a:r>
              <a:rPr sz="2200" spc="-15" dirty="0">
                <a:latin typeface="Arial"/>
                <a:cs typeface="Arial"/>
              </a:rPr>
              <a:t>ающи</a:t>
            </a:r>
            <a:r>
              <a:rPr sz="2200" spc="-45" dirty="0">
                <a:latin typeface="Arial"/>
                <a:cs typeface="Arial"/>
              </a:rPr>
              <a:t>х</a:t>
            </a:r>
            <a:r>
              <a:rPr sz="2200" spc="-15" dirty="0">
                <a:latin typeface="Arial"/>
                <a:cs typeface="Arial"/>
              </a:rPr>
              <a:t>ся</a:t>
            </a:r>
            <a:r>
              <a:rPr sz="2200" spc="1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ре</a:t>
            </a:r>
            <a:r>
              <a:rPr sz="2200" spc="-10" dirty="0">
                <a:latin typeface="Arial"/>
                <a:cs typeface="Arial"/>
              </a:rPr>
              <a:t>а</a:t>
            </a:r>
            <a:r>
              <a:rPr sz="2200" spc="-15" dirty="0">
                <a:latin typeface="Arial"/>
                <a:cs typeface="Arial"/>
              </a:rPr>
              <a:t>лизации</a:t>
            </a:r>
            <a:r>
              <a:rPr sz="2200" spc="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адаптиро</a:t>
            </a:r>
            <a:r>
              <a:rPr sz="2200" spc="-35" dirty="0">
                <a:latin typeface="Arial"/>
                <a:cs typeface="Arial"/>
              </a:rPr>
              <a:t>в</a:t>
            </a:r>
            <a:r>
              <a:rPr sz="2200" spc="-15" dirty="0">
                <a:latin typeface="Arial"/>
                <a:cs typeface="Arial"/>
              </a:rPr>
              <a:t>анной об</a:t>
            </a:r>
            <a:r>
              <a:rPr sz="2200" spc="-10" dirty="0">
                <a:latin typeface="Arial"/>
                <a:cs typeface="Arial"/>
              </a:rPr>
              <a:t>р</a:t>
            </a:r>
            <a:r>
              <a:rPr sz="2200" spc="-40" dirty="0">
                <a:latin typeface="Arial"/>
                <a:cs typeface="Arial"/>
              </a:rPr>
              <a:t>а</a:t>
            </a:r>
            <a:r>
              <a:rPr sz="2200" spc="-35" dirty="0">
                <a:latin typeface="Arial"/>
                <a:cs typeface="Arial"/>
              </a:rPr>
              <a:t>з</a:t>
            </a:r>
            <a:r>
              <a:rPr sz="2200" spc="-15" dirty="0">
                <a:latin typeface="Arial"/>
                <a:cs typeface="Arial"/>
              </a:rPr>
              <a:t>о</a:t>
            </a:r>
            <a:r>
              <a:rPr sz="2200" spc="-40" dirty="0">
                <a:latin typeface="Arial"/>
                <a:cs typeface="Arial"/>
              </a:rPr>
              <a:t>в</a:t>
            </a:r>
            <a:r>
              <a:rPr sz="2200" spc="-60" dirty="0">
                <a:latin typeface="Arial"/>
                <a:cs typeface="Arial"/>
              </a:rPr>
              <a:t>а</a:t>
            </a:r>
            <a:r>
              <a:rPr sz="2200" spc="-35" dirty="0">
                <a:latin typeface="Arial"/>
                <a:cs typeface="Arial"/>
              </a:rPr>
              <a:t>т</a:t>
            </a:r>
            <a:r>
              <a:rPr sz="2200" spc="-85" dirty="0">
                <a:latin typeface="Arial"/>
                <a:cs typeface="Arial"/>
              </a:rPr>
              <a:t>е</a:t>
            </a:r>
            <a:r>
              <a:rPr sz="2200" spc="-15" dirty="0">
                <a:latin typeface="Arial"/>
                <a:cs typeface="Arial"/>
              </a:rPr>
              <a:t>льной</a:t>
            </a:r>
            <a:r>
              <a:rPr sz="2200" spc="20" dirty="0">
                <a:latin typeface="Arial"/>
                <a:cs typeface="Arial"/>
              </a:rPr>
              <a:t> </a:t>
            </a:r>
            <a:r>
              <a:rPr sz="2200" spc="-15" dirty="0">
                <a:latin typeface="Arial"/>
                <a:cs typeface="Arial"/>
              </a:rPr>
              <a:t>прог</a:t>
            </a:r>
            <a:r>
              <a:rPr sz="2200" spc="-10" dirty="0">
                <a:latin typeface="Arial"/>
                <a:cs typeface="Arial"/>
              </a:rPr>
              <a:t>р</a:t>
            </a:r>
            <a:r>
              <a:rPr sz="2200" spc="-15" dirty="0">
                <a:latin typeface="Arial"/>
                <a:cs typeface="Arial"/>
              </a:rPr>
              <a:t>аммы</a:t>
            </a:r>
            <a:r>
              <a:rPr sz="2200" spc="-10" dirty="0">
                <a:latin typeface="Arial"/>
                <a:cs typeface="Arial"/>
              </a:rPr>
              <a:t>.</a:t>
            </a:r>
            <a:endParaRPr sz="22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46303" y="947039"/>
            <a:ext cx="7369175" cy="18389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350">
              <a:lnSpc>
                <a:spcPct val="100000"/>
              </a:lnSpc>
            </a:pPr>
            <a:r>
              <a:rPr sz="2400" dirty="0">
                <a:latin typeface="Arial"/>
                <a:cs typeface="Arial"/>
              </a:rPr>
              <a:t>Прое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ты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имер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ых</a:t>
            </a:r>
            <a:r>
              <a:rPr sz="2400" spc="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раб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чих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прогр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мм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2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з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25" dirty="0">
                <a:latin typeface="Arial"/>
                <a:cs typeface="Arial"/>
              </a:rPr>
              <a:t>щ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ы 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сай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-6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«И</a:t>
            </a:r>
            <a:r>
              <a:rPr sz="2400" spc="-5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50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льст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«Пр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25" dirty="0">
                <a:latin typeface="Arial"/>
                <a:cs typeface="Arial"/>
              </a:rPr>
              <a:t>щ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ие» (</a:t>
            </a:r>
            <a:r>
              <a:rPr sz="2400" u="heavy" spc="0" dirty="0">
                <a:solidFill>
                  <a:srgbClr val="0000FF"/>
                </a:solidFill>
                <a:latin typeface="Arial"/>
                <a:cs typeface="Arial"/>
              </a:rPr>
              <a:t>w</a:t>
            </a:r>
            <a:r>
              <a:rPr sz="2400" u="heavy" spc="-10" dirty="0">
                <a:solidFill>
                  <a:srgbClr val="0000FF"/>
                </a:solidFill>
                <a:latin typeface="Arial"/>
                <a:cs typeface="Arial"/>
              </a:rPr>
              <a:t>w</a:t>
            </a:r>
            <a:r>
              <a:rPr sz="2400" u="heavy" spc="-140" dirty="0">
                <a:solidFill>
                  <a:srgbClr val="0000FF"/>
                </a:solidFill>
                <a:latin typeface="Arial"/>
                <a:cs typeface="Arial"/>
              </a:rPr>
              <a:t>w</a:t>
            </a:r>
            <a:r>
              <a:rPr sz="2400" u="heavy" spc="0" dirty="0">
                <a:solidFill>
                  <a:srgbClr val="0000FF"/>
                </a:solidFill>
                <a:latin typeface="Arial"/>
                <a:cs typeface="Arial"/>
              </a:rPr>
              <a:t>.pros</a:t>
            </a:r>
            <a:r>
              <a:rPr sz="2400" u="heavy" spc="-180" dirty="0">
                <a:solidFill>
                  <a:srgbClr val="0000FF"/>
                </a:solidFill>
                <a:latin typeface="Arial"/>
                <a:cs typeface="Arial"/>
              </a:rPr>
              <a:t>v</a:t>
            </a:r>
            <a:r>
              <a:rPr sz="2400" u="heavy" spc="0" dirty="0">
                <a:solidFill>
                  <a:srgbClr val="0000FF"/>
                </a:solidFill>
                <a:latin typeface="Arial"/>
                <a:cs typeface="Arial"/>
              </a:rPr>
              <a:t>.</a:t>
            </a:r>
            <a:r>
              <a:rPr sz="2400" u="heavy" spc="5" dirty="0">
                <a:solidFill>
                  <a:srgbClr val="0000FF"/>
                </a:solidFill>
                <a:latin typeface="Arial"/>
                <a:cs typeface="Arial"/>
              </a:rPr>
              <a:t>r</a:t>
            </a:r>
            <a:r>
              <a:rPr sz="2400" u="heavy" spc="0" dirty="0">
                <a:solidFill>
                  <a:srgbClr val="0000FF"/>
                </a:solidFill>
                <a:latin typeface="Arial"/>
                <a:cs typeface="Arial"/>
              </a:rPr>
              <a:t>u</a:t>
            </a:r>
            <a:r>
              <a:rPr sz="2400" spc="0" dirty="0">
                <a:latin typeface="Arial"/>
                <a:cs typeface="Arial"/>
              </a:rPr>
              <a:t>) в 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-45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8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ле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«Примерные раб</a:t>
            </a:r>
            <a:r>
              <a:rPr sz="2400" b="1" spc="-65" dirty="0">
                <a:latin typeface="Arial"/>
                <a:cs typeface="Arial"/>
              </a:rPr>
              <a:t>о</a:t>
            </a:r>
            <a:r>
              <a:rPr sz="2400" b="1" spc="0" dirty="0">
                <a:latin typeface="Arial"/>
                <a:cs typeface="Arial"/>
              </a:rPr>
              <a:t>чие про</a:t>
            </a:r>
            <a:r>
              <a:rPr sz="2400" b="1" spc="-10" dirty="0">
                <a:latin typeface="Arial"/>
                <a:cs typeface="Arial"/>
              </a:rPr>
              <a:t>г</a:t>
            </a:r>
            <a:r>
              <a:rPr sz="2400" b="1" spc="0" dirty="0">
                <a:latin typeface="Arial"/>
                <a:cs typeface="Arial"/>
              </a:rPr>
              <a:t>раммы</a:t>
            </a:r>
            <a:r>
              <a:rPr sz="2400" b="1" spc="-25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для ре</a:t>
            </a:r>
            <a:r>
              <a:rPr sz="2400" b="1" spc="-10" dirty="0">
                <a:latin typeface="Arial"/>
                <a:cs typeface="Arial"/>
              </a:rPr>
              <a:t>а</a:t>
            </a:r>
            <a:r>
              <a:rPr sz="2400" b="1" spc="0" dirty="0">
                <a:latin typeface="Arial"/>
                <a:cs typeface="Arial"/>
              </a:rPr>
              <a:t>ли</a:t>
            </a:r>
            <a:r>
              <a:rPr sz="2400" b="1" spc="-45" dirty="0">
                <a:latin typeface="Arial"/>
                <a:cs typeface="Arial"/>
              </a:rPr>
              <a:t>з</a:t>
            </a:r>
            <a:r>
              <a:rPr sz="2400" b="1" spc="0" dirty="0">
                <a:latin typeface="Arial"/>
                <a:cs typeface="Arial"/>
              </a:rPr>
              <a:t>ации</a:t>
            </a:r>
            <a:r>
              <a:rPr sz="2400" b="1" spc="15" dirty="0">
                <a:latin typeface="Arial"/>
                <a:cs typeface="Arial"/>
              </a:rPr>
              <a:t> </a:t>
            </a:r>
            <a:r>
              <a:rPr sz="2400" b="1" spc="0" dirty="0">
                <a:latin typeface="Arial"/>
                <a:cs typeface="Arial"/>
              </a:rPr>
              <a:t>Ф</a:t>
            </a:r>
            <a:r>
              <a:rPr sz="2400" b="1" spc="-40" dirty="0">
                <a:latin typeface="Arial"/>
                <a:cs typeface="Arial"/>
              </a:rPr>
              <a:t>Г</a:t>
            </a:r>
            <a:r>
              <a:rPr sz="2400" b="1" spc="0" dirty="0">
                <a:latin typeface="Arial"/>
                <a:cs typeface="Arial"/>
              </a:rPr>
              <a:t>ОС О</a:t>
            </a:r>
            <a:r>
              <a:rPr sz="2400" b="1" spc="-40" dirty="0">
                <a:latin typeface="Arial"/>
                <a:cs typeface="Arial"/>
              </a:rPr>
              <a:t>В</a:t>
            </a:r>
            <a:r>
              <a:rPr sz="2400" b="1" spc="0" dirty="0">
                <a:latin typeface="Arial"/>
                <a:cs typeface="Arial"/>
              </a:rPr>
              <a:t>З» – </a:t>
            </a:r>
            <a:r>
              <a:rPr sz="24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http://adaptation</a:t>
            </a:r>
            <a:r>
              <a:rPr sz="2400" b="1" u="heavy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.</a:t>
            </a:r>
            <a:r>
              <a:rPr sz="24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pros</a:t>
            </a:r>
            <a:r>
              <a:rPr sz="2400" b="1" u="heavy" spc="-19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v</a:t>
            </a:r>
            <a:r>
              <a:rPr sz="2400" b="1" u="heavy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.r</a:t>
            </a:r>
            <a:r>
              <a:rPr sz="2400" b="1" u="heavy" spc="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u</a:t>
            </a:r>
            <a:r>
              <a:rPr sz="2400" b="1" spc="0" dirty="0">
                <a:latin typeface="Arial"/>
                <a:cs typeface="Arial"/>
              </a:rPr>
              <a:t>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46303" y="947039"/>
            <a:ext cx="7200265" cy="3759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Примерная</a:t>
            </a:r>
            <a:r>
              <a:rPr sz="24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осно</a:t>
            </a:r>
            <a:r>
              <a:rPr sz="24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24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я</a:t>
            </a:r>
            <a:r>
              <a:rPr sz="2400" spc="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обр</a:t>
            </a:r>
            <a:r>
              <a:rPr sz="24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24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2400" spc="-3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2400" spc="-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24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т</a:t>
            </a:r>
            <a:r>
              <a:rPr sz="2400" spc="-9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льная п</a:t>
            </a:r>
            <a:r>
              <a:rPr sz="24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р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огр</a:t>
            </a:r>
            <a:r>
              <a:rPr sz="24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2400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м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558977" y="1295019"/>
            <a:ext cx="7174992" cy="0"/>
          </a:xfrm>
          <a:custGeom>
            <a:avLst/>
            <a:gdLst/>
            <a:ahLst/>
            <a:cxnLst/>
            <a:rect l="l" t="t" r="r" b="b"/>
            <a:pathLst>
              <a:path w="7174992">
                <a:moveTo>
                  <a:pt x="0" y="0"/>
                </a:moveTo>
                <a:lnTo>
                  <a:pt x="7174992" y="0"/>
                </a:lnTo>
              </a:path>
            </a:pathLst>
          </a:custGeom>
          <a:ln w="24130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558977" y="1660779"/>
            <a:ext cx="4628388" cy="0"/>
          </a:xfrm>
          <a:custGeom>
            <a:avLst/>
            <a:gdLst/>
            <a:ahLst/>
            <a:cxnLst/>
            <a:rect l="l" t="t" r="r" b="b"/>
            <a:pathLst>
              <a:path w="4628388">
                <a:moveTo>
                  <a:pt x="0" y="0"/>
                </a:moveTo>
                <a:lnTo>
                  <a:pt x="4628388" y="0"/>
                </a:lnTo>
              </a:path>
            </a:pathLst>
          </a:custGeom>
          <a:ln w="24130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5" name="object 5"/>
          <p:cNvSpPr txBox="1"/>
          <p:nvPr/>
        </p:nvSpPr>
        <p:spPr>
          <a:xfrm>
            <a:off x="546303" y="1313053"/>
            <a:ext cx="7324725" cy="6813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2400" spc="-6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ч</a:t>
            </a:r>
            <a:r>
              <a:rPr sz="24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льн</a:t>
            </a:r>
            <a:r>
              <a:rPr sz="24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2400" spc="-5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 об</a:t>
            </a:r>
            <a:r>
              <a:rPr sz="2400" spc="-2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щ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е</a:t>
            </a:r>
            <a:r>
              <a:rPr sz="2400" spc="-5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г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2400" spc="-1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 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обр</a:t>
            </a:r>
            <a:r>
              <a:rPr sz="24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2400" spc="-2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з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о</a:t>
            </a:r>
            <a:r>
              <a:rPr sz="2400" spc="-3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в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а</a:t>
            </a:r>
            <a:r>
              <a:rPr sz="2400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н</a:t>
            </a:r>
            <a:r>
              <a:rPr sz="2400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ия</a:t>
            </a:r>
            <a:endParaRPr sz="24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добрена</a:t>
            </a:r>
            <a:r>
              <a:rPr sz="2000" b="1" spc="-3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решени</a:t>
            </a:r>
            <a:r>
              <a:rPr sz="2000" b="1" spc="-25" dirty="0">
                <a:latin typeface="Arial"/>
                <a:cs typeface="Arial"/>
              </a:rPr>
              <a:t>е</a:t>
            </a:r>
            <a:r>
              <a:rPr sz="2000" b="1" spc="0" dirty="0">
                <a:latin typeface="Arial"/>
                <a:cs typeface="Arial"/>
              </a:rPr>
              <a:t>м</a:t>
            </a:r>
            <a:r>
              <a:rPr sz="2000" b="1" spc="-50" dirty="0">
                <a:latin typeface="Arial"/>
                <a:cs typeface="Arial"/>
              </a:rPr>
              <a:t> о</a:t>
            </a:r>
            <a:r>
              <a:rPr sz="2000" b="1" spc="0" dirty="0">
                <a:latin typeface="Arial"/>
                <a:cs typeface="Arial"/>
              </a:rPr>
              <a:t>т</a:t>
            </a:r>
            <a:r>
              <a:rPr sz="2000" b="1" spc="-2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8 апреля</a:t>
            </a:r>
            <a:r>
              <a:rPr sz="2000" b="1" spc="-2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201</a:t>
            </a:r>
            <a:r>
              <a:rPr sz="2000" b="1" spc="5" dirty="0">
                <a:latin typeface="Arial"/>
                <a:cs typeface="Arial"/>
              </a:rPr>
              <a:t>5</a:t>
            </a:r>
            <a:r>
              <a:rPr sz="2000" b="1" spc="0" dirty="0">
                <a:latin typeface="Arial"/>
                <a:cs typeface="Arial"/>
              </a:rPr>
              <a:t>.</a:t>
            </a:r>
            <a:r>
              <a:rPr sz="2000" b="1" spc="-25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Пр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-60" dirty="0">
                <a:latin typeface="Arial"/>
                <a:cs typeface="Arial"/>
              </a:rPr>
              <a:t>т</a:t>
            </a:r>
            <a:r>
              <a:rPr sz="2000" b="1" spc="0" dirty="0">
                <a:latin typeface="Arial"/>
                <a:cs typeface="Arial"/>
              </a:rPr>
              <a:t>о</a:t>
            </a:r>
            <a:r>
              <a:rPr sz="2000" b="1" spc="-20" dirty="0">
                <a:latin typeface="Arial"/>
                <a:cs typeface="Arial"/>
              </a:rPr>
              <a:t>к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л</a:t>
            </a:r>
            <a:r>
              <a:rPr sz="2000" b="1" spc="5" dirty="0">
                <a:latin typeface="Arial"/>
                <a:cs typeface="Arial"/>
              </a:rPr>
              <a:t> </a:t>
            </a:r>
            <a:r>
              <a:rPr sz="2000" b="1" spc="-50" dirty="0">
                <a:latin typeface="Arial"/>
                <a:cs typeface="Arial"/>
              </a:rPr>
              <a:t>о</a:t>
            </a:r>
            <a:r>
              <a:rPr sz="2000" b="1" spc="0" dirty="0">
                <a:latin typeface="Arial"/>
                <a:cs typeface="Arial"/>
              </a:rPr>
              <a:t>т</a:t>
            </a:r>
            <a:r>
              <a:rPr sz="2000" b="1" spc="-20" dirty="0">
                <a:latin typeface="Arial"/>
                <a:cs typeface="Arial"/>
              </a:rPr>
              <a:t> </a:t>
            </a:r>
            <a:r>
              <a:rPr sz="2000" b="1" spc="0" dirty="0">
                <a:latin typeface="Arial"/>
                <a:cs typeface="Arial"/>
              </a:rPr>
              <a:t>№1/15</a:t>
            </a:r>
            <a:endParaRPr sz="2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70764"/>
            <a:ext cx="8055609" cy="28873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1" spc="-2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со</a:t>
            </a:r>
            <a:r>
              <a:rPr sz="1600" b="1" spc="-15" dirty="0">
                <a:solidFill>
                  <a:srgbClr val="000099"/>
                </a:solidFill>
                <a:latin typeface="Arial"/>
                <a:cs typeface="Arial"/>
              </a:rPr>
              <a:t>б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ен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н</a:t>
            </a:r>
            <a:r>
              <a:rPr sz="1600" b="1" spc="-4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1600" b="1" spc="-2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600" b="1" spc="4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п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оек</a:t>
            </a:r>
            <a:r>
              <a:rPr sz="1600" b="1" spc="-2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иро</a:t>
            </a:r>
            <a:r>
              <a:rPr sz="1600" b="1" spc="-4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ания</a:t>
            </a:r>
            <a:r>
              <a:rPr sz="1600" b="1" spc="5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ап</a:t>
            </a:r>
            <a:r>
              <a:rPr sz="1600" b="1" spc="-3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иро</a:t>
            </a:r>
            <a:r>
              <a:rPr sz="1600" b="1" spc="-4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ан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н</a:t>
            </a:r>
            <a:r>
              <a:rPr sz="1600" b="1" spc="-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й</a:t>
            </a:r>
            <a:r>
              <a:rPr sz="1600" b="1" spc="4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15" dirty="0">
                <a:solidFill>
                  <a:srgbClr val="000099"/>
                </a:solidFill>
                <a:latin typeface="Arial"/>
                <a:cs typeface="Arial"/>
              </a:rPr>
              <a:t>б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6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600" b="1" spc="-5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3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600" b="1" spc="-2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ьн</a:t>
            </a:r>
            <a:r>
              <a:rPr sz="1600" b="1" spc="-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й</a:t>
            </a:r>
            <a:r>
              <a:rPr sz="1600" b="1" spc="4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п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ра</a:t>
            </a:r>
            <a:r>
              <a:rPr sz="1600" b="1" spc="-25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1600" b="1" spc="-15" dirty="0">
                <a:solidFill>
                  <a:srgbClr val="000099"/>
                </a:solidFill>
                <a:latin typeface="Arial"/>
                <a:cs typeface="Arial"/>
              </a:rPr>
              <a:t>ы</a:t>
            </a:r>
            <a:r>
              <a:rPr sz="1600" b="1" spc="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endParaRPr sz="16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1600" b="1" spc="-1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5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3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600" b="1" spc="-35" dirty="0">
                <a:solidFill>
                  <a:srgbClr val="000099"/>
                </a:solidFill>
                <a:latin typeface="Arial"/>
                <a:cs typeface="Arial"/>
              </a:rPr>
              <a:t>ве</a:t>
            </a:r>
            <a:r>
              <a:rPr sz="1600" b="1" spc="-5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600" b="1" spc="-5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1600" b="1" spc="-3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600" b="1" spc="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ии</a:t>
            </a:r>
            <a:r>
              <a:rPr sz="1600" b="1" spc="4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1600" b="1" spc="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3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600" b="1" spc="-4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б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3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н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600" b="1" spc="0" dirty="0">
                <a:solidFill>
                  <a:srgbClr val="000099"/>
                </a:solidFill>
                <a:latin typeface="Arial"/>
                <a:cs typeface="Arial"/>
              </a:rPr>
              <a:t>я</a:t>
            </a:r>
            <a:r>
              <a:rPr sz="1600" b="1" spc="-25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600" b="1" spc="4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5" dirty="0">
                <a:solidFill>
                  <a:srgbClr val="000099"/>
                </a:solidFill>
                <a:latin typeface="Arial"/>
                <a:cs typeface="Arial"/>
              </a:rPr>
              <a:t>Ф</a:t>
            </a:r>
            <a:r>
              <a:rPr sz="1600" b="1" spc="-4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600" b="1" spc="-2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15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endParaRPr sz="1600">
              <a:latin typeface="Arial"/>
              <a:cs typeface="Arial"/>
            </a:endParaRPr>
          </a:p>
          <a:p>
            <a:pPr>
              <a:lnSpc>
                <a:spcPts val="1450"/>
              </a:lnSpc>
              <a:spcBef>
                <a:spcPts val="36"/>
              </a:spcBef>
            </a:pPr>
            <a:endParaRPr sz="1450"/>
          </a:p>
          <a:p>
            <a:pPr marL="22860">
              <a:lnSpc>
                <a:spcPct val="100000"/>
              </a:lnSpc>
            </a:pPr>
            <a:r>
              <a:rPr sz="2000" dirty="0">
                <a:latin typeface="Arial"/>
                <a:cs typeface="Arial"/>
              </a:rPr>
              <a:t>Со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20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5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ность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тр</a:t>
            </a:r>
            <a:r>
              <a:rPr sz="2000" spc="-30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бо</a:t>
            </a:r>
            <a:r>
              <a:rPr sz="2000" spc="-15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ани</a:t>
            </a:r>
            <a:r>
              <a:rPr sz="2000" spc="-10" dirty="0">
                <a:latin typeface="Arial"/>
                <a:cs typeface="Arial"/>
              </a:rPr>
              <a:t>й</a:t>
            </a:r>
            <a:r>
              <a:rPr sz="2000" spc="0" dirty="0">
                <a:latin typeface="Arial"/>
                <a:cs typeface="Arial"/>
              </a:rPr>
              <a:t>:</a:t>
            </a:r>
            <a:endParaRPr sz="2000">
              <a:latin typeface="Arial"/>
              <a:cs typeface="Arial"/>
            </a:endParaRPr>
          </a:p>
          <a:p>
            <a:pPr marL="365760" indent="-342900">
              <a:lnSpc>
                <a:spcPts val="2039"/>
              </a:lnSpc>
              <a:spcBef>
                <a:spcPts val="515"/>
              </a:spcBef>
              <a:buClr>
                <a:srgbClr val="FF0000"/>
              </a:buClr>
              <a:buFont typeface="Arial"/>
              <a:buChar char="•"/>
              <a:tabLst>
                <a:tab pos="365760" algn="l"/>
              </a:tabLst>
            </a:pPr>
            <a:r>
              <a:rPr sz="2000" dirty="0">
                <a:solidFill>
                  <a:srgbClr val="FF0000"/>
                </a:solidFill>
                <a:latin typeface="Arial"/>
                <a:cs typeface="Arial"/>
              </a:rPr>
              <a:t>к</a:t>
            </a:r>
            <a:r>
              <a:rPr sz="2000" spc="-2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2000" spc="20" dirty="0">
                <a:solidFill>
                  <a:srgbClr val="FF0000"/>
                </a:solidFill>
                <a:latin typeface="Arial"/>
                <a:cs typeface="Arial"/>
              </a:rPr>
              <a:t>к</a:t>
            </a:r>
            <a:r>
              <a:rPr sz="2000" spc="-50" dirty="0">
                <a:solidFill>
                  <a:srgbClr val="FF0000"/>
                </a:solidFill>
                <a:latin typeface="Arial"/>
                <a:cs typeface="Arial"/>
              </a:rPr>
              <a:t>о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л</a:t>
            </a:r>
            <a:r>
              <a:rPr sz="2000" spc="-15" dirty="0">
                <a:solidFill>
                  <a:srgbClr val="FF0000"/>
                </a:solidFill>
                <a:latin typeface="Arial"/>
                <a:cs typeface="Arial"/>
              </a:rPr>
              <a:t>и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чест</a:t>
            </a:r>
            <a:r>
              <a:rPr sz="2000" spc="-50" dirty="0">
                <a:solidFill>
                  <a:srgbClr val="FF0000"/>
                </a:solidFill>
                <a:latin typeface="Arial"/>
                <a:cs typeface="Arial"/>
              </a:rPr>
              <a:t>в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у</a:t>
            </a:r>
            <a:r>
              <a:rPr sz="2000" spc="-4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и</a:t>
            </a:r>
            <a:r>
              <a:rPr sz="2000" spc="-2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на</a:t>
            </a:r>
            <a:r>
              <a:rPr sz="2000" spc="-10" dirty="0">
                <a:solidFill>
                  <a:srgbClr val="FF0000"/>
                </a:solidFill>
                <a:latin typeface="Arial"/>
                <a:cs typeface="Arial"/>
              </a:rPr>
              <a:t>и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мено</a:t>
            </a:r>
            <a:r>
              <a:rPr sz="2000" spc="-25" dirty="0">
                <a:solidFill>
                  <a:srgbClr val="FF0000"/>
                </a:solidFill>
                <a:latin typeface="Arial"/>
                <a:cs typeface="Arial"/>
              </a:rPr>
              <a:t>в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ан</a:t>
            </a:r>
            <a:r>
              <a:rPr sz="2000" spc="-10" dirty="0">
                <a:solidFill>
                  <a:srgbClr val="FF0000"/>
                </a:solidFill>
                <a:latin typeface="Arial"/>
                <a:cs typeface="Arial"/>
              </a:rPr>
              <a:t>и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ю</a:t>
            </a:r>
            <a:r>
              <a:rPr sz="2000" spc="-4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р</a:t>
            </a:r>
            <a:r>
              <a:rPr sz="2000" spc="-25" dirty="0">
                <a:latin typeface="Arial"/>
                <a:cs typeface="Arial"/>
              </a:rPr>
              <a:t>а</a:t>
            </a:r>
            <a:r>
              <a:rPr sz="2000" spc="-45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80" dirty="0">
                <a:latin typeface="Arial"/>
                <a:cs typeface="Arial"/>
              </a:rPr>
              <a:t>е</a:t>
            </a:r>
            <a:r>
              <a:rPr sz="2000" spc="15" dirty="0">
                <a:latin typeface="Arial"/>
                <a:cs typeface="Arial"/>
              </a:rPr>
              <a:t>л</a:t>
            </a:r>
            <a:r>
              <a:rPr sz="2000" spc="0" dirty="0">
                <a:latin typeface="Arial"/>
                <a:cs typeface="Arial"/>
              </a:rPr>
              <a:t>ов</a:t>
            </a:r>
            <a:r>
              <a:rPr sz="2000" spc="-35" dirty="0">
                <a:latin typeface="Arial"/>
                <a:cs typeface="Arial"/>
              </a:rPr>
              <a:t> </a:t>
            </a:r>
            <a:r>
              <a:rPr sz="2000" spc="-10" dirty="0">
                <a:solidFill>
                  <a:srgbClr val="FF3300"/>
                </a:solidFill>
                <a:latin typeface="Arial"/>
                <a:cs typeface="Arial"/>
              </a:rPr>
              <a:t>п</a:t>
            </a:r>
            <a:r>
              <a:rPr sz="2000" spc="0" dirty="0">
                <a:solidFill>
                  <a:srgbClr val="FF3300"/>
                </a:solidFill>
                <a:latin typeface="Arial"/>
                <a:cs typeface="Arial"/>
              </a:rPr>
              <a:t>рограммы,</a:t>
            </a:r>
            <a:r>
              <a:rPr sz="2000" spc="-35" dirty="0">
                <a:solidFill>
                  <a:srgbClr val="FF3300"/>
                </a:solidFill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а</a:t>
            </a:r>
            <a:r>
              <a:rPr sz="2000" spc="-20" dirty="0">
                <a:latin typeface="Arial"/>
                <a:cs typeface="Arial"/>
              </a:rPr>
              <a:t> 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акже</a:t>
            </a:r>
            <a:endParaRPr sz="2000">
              <a:latin typeface="Arial"/>
              <a:cs typeface="Arial"/>
            </a:endParaRPr>
          </a:p>
          <a:p>
            <a:pPr marL="365760">
              <a:lnSpc>
                <a:spcPts val="2039"/>
              </a:lnSpc>
            </a:pPr>
            <a:r>
              <a:rPr sz="2000" dirty="0">
                <a:solidFill>
                  <a:srgbClr val="FF3300"/>
                </a:solidFill>
                <a:latin typeface="Arial"/>
                <a:cs typeface="Arial"/>
              </a:rPr>
              <a:t>у</a:t>
            </a:r>
            <a:r>
              <a:rPr sz="2000" spc="-10" dirty="0">
                <a:solidFill>
                  <a:srgbClr val="FF3300"/>
                </a:solidFill>
                <a:latin typeface="Arial"/>
                <a:cs typeface="Arial"/>
              </a:rPr>
              <a:t>ч</a:t>
            </a:r>
            <a:r>
              <a:rPr sz="2000" spc="-25" dirty="0">
                <a:solidFill>
                  <a:srgbClr val="FF3300"/>
                </a:solidFill>
                <a:latin typeface="Arial"/>
                <a:cs typeface="Arial"/>
              </a:rPr>
              <a:t>е</a:t>
            </a:r>
            <a:r>
              <a:rPr sz="2000" spc="0" dirty="0">
                <a:solidFill>
                  <a:srgbClr val="FF3300"/>
                </a:solidFill>
                <a:latin typeface="Arial"/>
                <a:cs typeface="Arial"/>
              </a:rPr>
              <a:t>бно</a:t>
            </a:r>
            <a:r>
              <a:rPr sz="2000" spc="-45" dirty="0">
                <a:solidFill>
                  <a:srgbClr val="FF3300"/>
                </a:solidFill>
                <a:latin typeface="Arial"/>
                <a:cs typeface="Arial"/>
              </a:rPr>
              <a:t>г</a:t>
            </a:r>
            <a:r>
              <a:rPr sz="2000" spc="0" dirty="0">
                <a:solidFill>
                  <a:srgbClr val="FF3300"/>
                </a:solidFill>
                <a:latin typeface="Arial"/>
                <a:cs typeface="Arial"/>
              </a:rPr>
              <a:t>о</a:t>
            </a:r>
            <a:r>
              <a:rPr sz="2000" spc="-40" dirty="0">
                <a:solidFill>
                  <a:srgbClr val="FF3300"/>
                </a:solidFill>
                <a:latin typeface="Arial"/>
                <a:cs typeface="Arial"/>
              </a:rPr>
              <a:t> </a:t>
            </a:r>
            <a:r>
              <a:rPr sz="2000" spc="-10" dirty="0">
                <a:solidFill>
                  <a:srgbClr val="FF3300"/>
                </a:solidFill>
                <a:latin typeface="Arial"/>
                <a:cs typeface="Arial"/>
              </a:rPr>
              <a:t>п</a:t>
            </a:r>
            <a:r>
              <a:rPr sz="2000" spc="0" dirty="0">
                <a:solidFill>
                  <a:srgbClr val="FF3300"/>
                </a:solidFill>
                <a:latin typeface="Arial"/>
                <a:cs typeface="Arial"/>
              </a:rPr>
              <a:t>лана</a:t>
            </a:r>
            <a:r>
              <a:rPr sz="2000" spc="-5" dirty="0">
                <a:solidFill>
                  <a:srgbClr val="FF3300"/>
                </a:solidFill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об</a:t>
            </a:r>
            <a:r>
              <a:rPr sz="2000" spc="5" dirty="0">
                <a:latin typeface="Arial"/>
                <a:cs typeface="Arial"/>
              </a:rPr>
              <a:t>р</a:t>
            </a:r>
            <a:r>
              <a:rPr sz="2000" spc="-25" dirty="0">
                <a:latin typeface="Arial"/>
                <a:cs typeface="Arial"/>
              </a:rPr>
              <a:t>а</a:t>
            </a:r>
            <a:r>
              <a:rPr sz="2000" spc="-20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ль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50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5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0" dirty="0">
                <a:latin typeface="Arial"/>
                <a:cs typeface="Arial"/>
              </a:rPr>
              <a:t>ч</a:t>
            </a:r>
            <a:r>
              <a:rPr sz="2000" spc="0" dirty="0">
                <a:latin typeface="Arial"/>
                <a:cs typeface="Arial"/>
              </a:rPr>
              <a:t>р</a:t>
            </a:r>
            <a:r>
              <a:rPr sz="2000" spc="-20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ждени</a:t>
            </a:r>
            <a:r>
              <a:rPr sz="2000" spc="-15" dirty="0">
                <a:latin typeface="Arial"/>
                <a:cs typeface="Arial"/>
              </a:rPr>
              <a:t>я</a:t>
            </a:r>
            <a:r>
              <a:rPr sz="2000" spc="0" dirty="0">
                <a:latin typeface="Arial"/>
                <a:cs typeface="Arial"/>
              </a:rPr>
              <a:t>;</a:t>
            </a:r>
            <a:endParaRPr sz="2000">
              <a:latin typeface="Arial"/>
              <a:cs typeface="Arial"/>
            </a:endParaRPr>
          </a:p>
          <a:p>
            <a:pPr marL="365760" indent="-342900">
              <a:lnSpc>
                <a:spcPct val="100000"/>
              </a:lnSpc>
              <a:spcBef>
                <a:spcPts val="480"/>
              </a:spcBef>
              <a:buClr>
                <a:srgbClr val="FF0000"/>
              </a:buClr>
              <a:buFont typeface="Arial"/>
              <a:buChar char="•"/>
              <a:tabLst>
                <a:tab pos="365760" algn="l"/>
              </a:tabLst>
            </a:pPr>
            <a:r>
              <a:rPr sz="2000" dirty="0">
                <a:solidFill>
                  <a:srgbClr val="001F5F"/>
                </a:solidFill>
                <a:latin typeface="Arial"/>
                <a:cs typeface="Arial"/>
              </a:rPr>
              <a:t>к</a:t>
            </a:r>
            <a:r>
              <a:rPr sz="2000" spc="-20" dirty="0">
                <a:solidFill>
                  <a:srgbClr val="001F5F"/>
                </a:solidFill>
                <a:latin typeface="Arial"/>
                <a:cs typeface="Arial"/>
              </a:rPr>
              <a:t> 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мин</a:t>
            </a:r>
            <a:r>
              <a:rPr sz="2000" spc="-10" dirty="0">
                <a:solidFill>
                  <a:srgbClr val="FF0000"/>
                </a:solidFill>
                <a:latin typeface="Arial"/>
                <a:cs typeface="Arial"/>
              </a:rPr>
              <a:t>и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мально</a:t>
            </a:r>
            <a:r>
              <a:rPr sz="2000" spc="20" dirty="0">
                <a:solidFill>
                  <a:srgbClr val="FF0000"/>
                </a:solidFill>
                <a:latin typeface="Arial"/>
                <a:cs typeface="Arial"/>
              </a:rPr>
              <a:t>м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у</a:t>
            </a:r>
            <a:r>
              <a:rPr sz="2000" spc="-6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 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ма</a:t>
            </a:r>
            <a:r>
              <a:rPr sz="2000" spc="20" dirty="0">
                <a:solidFill>
                  <a:srgbClr val="001F5F"/>
                </a:solidFill>
                <a:latin typeface="Arial"/>
                <a:cs typeface="Arial"/>
              </a:rPr>
              <a:t>к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симально</a:t>
            </a:r>
            <a:r>
              <a:rPr sz="2000" spc="10" dirty="0">
                <a:solidFill>
                  <a:srgbClr val="001F5F"/>
                </a:solidFill>
                <a:latin typeface="Arial"/>
                <a:cs typeface="Arial"/>
              </a:rPr>
              <a:t>м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у</a:t>
            </a:r>
            <a:r>
              <a:rPr sz="2000" spc="-55" dirty="0">
                <a:solidFill>
                  <a:srgbClr val="001F5F"/>
                </a:solidFill>
                <a:latin typeface="Arial"/>
                <a:cs typeface="Arial"/>
              </a:rPr>
              <a:t> </a:t>
            </a:r>
            <a:r>
              <a:rPr sz="2000" spc="20" dirty="0">
                <a:solidFill>
                  <a:srgbClr val="001F5F"/>
                </a:solidFill>
                <a:latin typeface="Arial"/>
                <a:cs typeface="Arial"/>
              </a:rPr>
              <a:t>к</a:t>
            </a:r>
            <a:r>
              <a:rPr sz="2000" spc="-50" dirty="0">
                <a:solidFill>
                  <a:srgbClr val="001F5F"/>
                </a:solidFill>
                <a:latin typeface="Arial"/>
                <a:cs typeface="Arial"/>
              </a:rPr>
              <a:t>о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л</a:t>
            </a:r>
            <a:r>
              <a:rPr sz="2000" spc="-10" dirty="0">
                <a:solidFill>
                  <a:srgbClr val="001F5F"/>
                </a:solidFill>
                <a:latin typeface="Arial"/>
                <a:cs typeface="Arial"/>
              </a:rPr>
              <a:t>и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че</a:t>
            </a:r>
            <a:r>
              <a:rPr sz="2000" spc="5" dirty="0">
                <a:solidFill>
                  <a:srgbClr val="001F5F"/>
                </a:solidFill>
                <a:latin typeface="Arial"/>
                <a:cs typeface="Arial"/>
              </a:rPr>
              <a:t>с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т</a:t>
            </a:r>
            <a:r>
              <a:rPr sz="2000" spc="-50" dirty="0">
                <a:solidFill>
                  <a:srgbClr val="001F5F"/>
                </a:solidFill>
                <a:latin typeface="Arial"/>
                <a:cs typeface="Arial"/>
              </a:rPr>
              <a:t>в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у</a:t>
            </a:r>
            <a:r>
              <a:rPr sz="2000" spc="-35" dirty="0">
                <a:solidFill>
                  <a:srgbClr val="001F5F"/>
                </a:solidFill>
                <a:latin typeface="Arial"/>
                <a:cs typeface="Arial"/>
              </a:rPr>
              <a:t> 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у</a:t>
            </a:r>
            <a:r>
              <a:rPr sz="2000" spc="-10" dirty="0">
                <a:solidFill>
                  <a:srgbClr val="001F5F"/>
                </a:solidFill>
                <a:latin typeface="Arial"/>
                <a:cs typeface="Arial"/>
              </a:rPr>
              <a:t>ч</a:t>
            </a:r>
            <a:r>
              <a:rPr sz="2000" spc="-25" dirty="0">
                <a:solidFill>
                  <a:srgbClr val="001F5F"/>
                </a:solidFill>
                <a:latin typeface="Arial"/>
                <a:cs typeface="Arial"/>
              </a:rPr>
              <a:t>е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бных</a:t>
            </a:r>
            <a:r>
              <a:rPr sz="2000" spc="-25" dirty="0">
                <a:solidFill>
                  <a:srgbClr val="001F5F"/>
                </a:solidFill>
                <a:latin typeface="Arial"/>
                <a:cs typeface="Arial"/>
              </a:rPr>
              <a:t> 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ча</a:t>
            </a:r>
            <a:r>
              <a:rPr sz="2000" spc="30" dirty="0">
                <a:solidFill>
                  <a:srgbClr val="001F5F"/>
                </a:solidFill>
                <a:latin typeface="Arial"/>
                <a:cs typeface="Arial"/>
              </a:rPr>
              <a:t>с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о</a:t>
            </a:r>
            <a:r>
              <a:rPr sz="2000" spc="10" dirty="0">
                <a:solidFill>
                  <a:srgbClr val="001F5F"/>
                </a:solidFill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;</a:t>
            </a:r>
            <a:endParaRPr sz="2000">
              <a:latin typeface="Arial"/>
              <a:cs typeface="Arial"/>
            </a:endParaRPr>
          </a:p>
          <a:p>
            <a:pPr marL="365760" indent="-342900">
              <a:lnSpc>
                <a:spcPct val="100000"/>
              </a:lnSpc>
              <a:spcBef>
                <a:spcPts val="480"/>
              </a:spcBef>
              <a:buClr>
                <a:srgbClr val="FF0000"/>
              </a:buClr>
              <a:buFont typeface="Arial"/>
              <a:buChar char="•"/>
              <a:tabLst>
                <a:tab pos="365760" algn="l"/>
              </a:tabLst>
            </a:pPr>
            <a:r>
              <a:rPr sz="2000" dirty="0">
                <a:solidFill>
                  <a:srgbClr val="001F5F"/>
                </a:solidFill>
                <a:latin typeface="Arial"/>
                <a:cs typeface="Arial"/>
              </a:rPr>
              <a:t>к</a:t>
            </a:r>
            <a:r>
              <a:rPr sz="2000" spc="-20" dirty="0">
                <a:solidFill>
                  <a:srgbClr val="001F5F"/>
                </a:solidFill>
                <a:latin typeface="Arial"/>
                <a:cs typeface="Arial"/>
              </a:rPr>
              <a:t> </a:t>
            </a:r>
            <a:r>
              <a:rPr sz="2000" spc="25" dirty="0">
                <a:solidFill>
                  <a:srgbClr val="001F5F"/>
                </a:solidFill>
                <a:latin typeface="Arial"/>
                <a:cs typeface="Arial"/>
              </a:rPr>
              <a:t>с</a:t>
            </a:r>
            <a:r>
              <a:rPr sz="2000" spc="-50" dirty="0">
                <a:solidFill>
                  <a:srgbClr val="001F5F"/>
                </a:solidFill>
                <a:latin typeface="Arial"/>
                <a:cs typeface="Arial"/>
              </a:rPr>
              <a:t>о</a:t>
            </a:r>
            <a:r>
              <a:rPr sz="2000" spc="0" dirty="0">
                <a:solidFill>
                  <a:srgbClr val="001F5F"/>
                </a:solidFill>
                <a:latin typeface="Arial"/>
                <a:cs typeface="Arial"/>
              </a:rPr>
              <a:t>держанию</a:t>
            </a:r>
            <a:r>
              <a:rPr sz="2000" spc="-45" dirty="0">
                <a:solidFill>
                  <a:srgbClr val="001F5F"/>
                </a:solidFill>
                <a:latin typeface="Arial"/>
                <a:cs typeface="Arial"/>
              </a:rPr>
              <a:t> </a:t>
            </a:r>
            <a:r>
              <a:rPr sz="2000" spc="40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аждо</a:t>
            </a:r>
            <a:r>
              <a:rPr sz="2000" spc="-4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из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р</a:t>
            </a:r>
            <a:r>
              <a:rPr sz="2000" spc="-20" dirty="0">
                <a:latin typeface="Arial"/>
                <a:cs typeface="Arial"/>
              </a:rPr>
              <a:t>а</a:t>
            </a:r>
            <a:r>
              <a:rPr sz="2000" spc="-45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15" dirty="0">
                <a:latin typeface="Arial"/>
                <a:cs typeface="Arial"/>
              </a:rPr>
              <a:t>л</a:t>
            </a:r>
            <a:r>
              <a:rPr sz="2000" spc="0" dirty="0">
                <a:latin typeface="Arial"/>
                <a:cs typeface="Arial"/>
              </a:rPr>
              <a:t>ов;</a:t>
            </a:r>
            <a:endParaRPr sz="2000">
              <a:latin typeface="Arial"/>
              <a:cs typeface="Arial"/>
            </a:endParaRPr>
          </a:p>
          <a:p>
            <a:pPr marL="365760" indent="-342900">
              <a:lnSpc>
                <a:spcPts val="2039"/>
              </a:lnSpc>
              <a:spcBef>
                <a:spcPts val="480"/>
              </a:spcBef>
              <a:buClr>
                <a:srgbClr val="FF0000"/>
              </a:buClr>
              <a:buFont typeface="Arial"/>
              <a:buChar char="•"/>
              <a:tabLst>
                <a:tab pos="365760" algn="l"/>
              </a:tabLst>
            </a:pPr>
            <a:r>
              <a:rPr sz="2000" dirty="0">
                <a:latin typeface="Arial"/>
                <a:cs typeface="Arial"/>
              </a:rPr>
              <a:t>к</a:t>
            </a:r>
            <a:r>
              <a:rPr sz="2000" spc="-20" dirty="0">
                <a:latin typeface="Arial"/>
                <a:cs typeface="Arial"/>
              </a:rPr>
              <a:t> </a:t>
            </a:r>
            <a:r>
              <a:rPr sz="2000" spc="25" dirty="0">
                <a:solidFill>
                  <a:srgbClr val="FF0000"/>
                </a:solidFill>
                <a:latin typeface="Arial"/>
                <a:cs typeface="Arial"/>
              </a:rPr>
              <a:t>с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о</a:t>
            </a:r>
            <a:r>
              <a:rPr sz="2000" spc="-50" dirty="0">
                <a:solidFill>
                  <a:srgbClr val="FF0000"/>
                </a:solidFill>
                <a:latin typeface="Arial"/>
                <a:cs typeface="Arial"/>
              </a:rPr>
              <a:t>о</a:t>
            </a:r>
            <a:r>
              <a:rPr sz="2000" spc="-10" dirty="0">
                <a:solidFill>
                  <a:srgbClr val="FF0000"/>
                </a:solidFill>
                <a:latin typeface="Arial"/>
                <a:cs typeface="Arial"/>
              </a:rPr>
              <a:t>т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ноше</a:t>
            </a:r>
            <a:r>
              <a:rPr sz="2000" spc="-10" dirty="0">
                <a:solidFill>
                  <a:srgbClr val="FF0000"/>
                </a:solidFill>
                <a:latin typeface="Arial"/>
                <a:cs typeface="Arial"/>
              </a:rPr>
              <a:t>н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ию</a:t>
            </a:r>
            <a:r>
              <a:rPr sz="2000" spc="-6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час</a:t>
            </a:r>
            <a:r>
              <a:rPr sz="2000" spc="-30" dirty="0">
                <a:solidFill>
                  <a:srgbClr val="FF0000"/>
                </a:solidFill>
                <a:latin typeface="Arial"/>
                <a:cs typeface="Arial"/>
              </a:rPr>
              <a:t>т</a:t>
            </a:r>
            <a:r>
              <a:rPr sz="2000" spc="0" dirty="0">
                <a:solidFill>
                  <a:srgbClr val="FF0000"/>
                </a:solidFill>
                <a:latin typeface="Arial"/>
                <a:cs typeface="Arial"/>
              </a:rPr>
              <a:t>ей</a:t>
            </a:r>
            <a:r>
              <a:rPr sz="2000" spc="-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основной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об</a:t>
            </a:r>
            <a:r>
              <a:rPr sz="2000" spc="-30" dirty="0">
                <a:latin typeface="Arial"/>
                <a:cs typeface="Arial"/>
              </a:rPr>
              <a:t>щ</a:t>
            </a:r>
            <a:r>
              <a:rPr sz="2000" spc="0" dirty="0">
                <a:latin typeface="Arial"/>
                <a:cs typeface="Arial"/>
              </a:rPr>
              <a:t>еобр</a:t>
            </a:r>
            <a:r>
              <a:rPr sz="2000" spc="-20" dirty="0">
                <a:latin typeface="Arial"/>
                <a:cs typeface="Arial"/>
              </a:rPr>
              <a:t>аз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</a:t>
            </a:r>
            <a:r>
              <a:rPr sz="2000" spc="-10" dirty="0">
                <a:latin typeface="Arial"/>
                <a:cs typeface="Arial"/>
              </a:rPr>
              <a:t>ь</a:t>
            </a:r>
            <a:r>
              <a:rPr sz="2000" spc="0" dirty="0">
                <a:latin typeface="Arial"/>
                <a:cs typeface="Arial"/>
              </a:rPr>
              <a:t>ной</a:t>
            </a:r>
            <a:endParaRPr sz="2000">
              <a:latin typeface="Arial"/>
              <a:cs typeface="Arial"/>
            </a:endParaRPr>
          </a:p>
          <a:p>
            <a:pPr marL="365760">
              <a:lnSpc>
                <a:spcPts val="2039"/>
              </a:lnSpc>
            </a:pP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рогр</a:t>
            </a:r>
            <a:r>
              <a:rPr sz="2000" spc="5" dirty="0">
                <a:latin typeface="Arial"/>
                <a:cs typeface="Arial"/>
              </a:rPr>
              <a:t>а</a:t>
            </a:r>
            <a:r>
              <a:rPr sz="2000" spc="0" dirty="0">
                <a:latin typeface="Arial"/>
                <a:cs typeface="Arial"/>
              </a:rPr>
              <a:t>ммы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(80/20%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10" dirty="0">
                <a:latin typeface="Arial"/>
                <a:cs typeface="Arial"/>
              </a:rPr>
              <a:t>л</a:t>
            </a:r>
            <a:r>
              <a:rPr sz="2000" spc="0" dirty="0">
                <a:latin typeface="Arial"/>
                <a:cs typeface="Arial"/>
              </a:rPr>
              <a:t>я</a:t>
            </a:r>
            <a:r>
              <a:rPr sz="2000" spc="-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НОО,70</a:t>
            </a:r>
            <a:r>
              <a:rPr sz="2000" spc="-10" dirty="0">
                <a:latin typeface="Arial"/>
                <a:cs typeface="Arial"/>
              </a:rPr>
              <a:t>/</a:t>
            </a:r>
            <a:r>
              <a:rPr sz="2000" spc="0" dirty="0">
                <a:latin typeface="Arial"/>
                <a:cs typeface="Arial"/>
              </a:rPr>
              <a:t>30%</a:t>
            </a:r>
            <a:r>
              <a:rPr sz="2000" spc="-5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ООО</a:t>
            </a:r>
            <a:r>
              <a:rPr sz="2000" spc="5" dirty="0">
                <a:latin typeface="Arial"/>
                <a:cs typeface="Arial"/>
              </a:rPr>
              <a:t>)</a:t>
            </a:r>
            <a:r>
              <a:rPr sz="2000" spc="0" dirty="0">
                <a:latin typeface="Arial"/>
                <a:cs typeface="Arial"/>
              </a:rPr>
              <a:t>.</a:t>
            </a:r>
            <a:endParaRPr sz="2000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500" b="1" spc="-20" dirty="0">
                <a:latin typeface="Arial"/>
                <a:cs typeface="Arial"/>
              </a:rPr>
              <a:t>С</a:t>
            </a:r>
            <a:r>
              <a:rPr sz="2500" b="1" spc="-60" dirty="0">
                <a:latin typeface="Arial"/>
                <a:cs typeface="Arial"/>
              </a:rPr>
              <a:t>о</a:t>
            </a:r>
            <a:r>
              <a:rPr sz="2500" b="1" spc="-15" dirty="0">
                <a:latin typeface="Arial"/>
                <a:cs typeface="Arial"/>
              </a:rPr>
              <a:t>де</a:t>
            </a:r>
            <a:r>
              <a:rPr sz="2500" b="1" spc="-55" dirty="0">
                <a:latin typeface="Arial"/>
                <a:cs typeface="Arial"/>
              </a:rPr>
              <a:t>р</a:t>
            </a:r>
            <a:r>
              <a:rPr sz="2500" b="1" spc="5" dirty="0">
                <a:latin typeface="Arial"/>
                <a:cs typeface="Arial"/>
              </a:rPr>
              <a:t>ж</a:t>
            </a:r>
            <a:r>
              <a:rPr sz="2500" b="1" spc="-15" dirty="0">
                <a:latin typeface="Arial"/>
                <a:cs typeface="Arial"/>
              </a:rPr>
              <a:t>ание</a:t>
            </a:r>
            <a:r>
              <a:rPr sz="2500" b="1" spc="-5" dirty="0">
                <a:latin typeface="Arial"/>
                <a:cs typeface="Arial"/>
              </a:rPr>
              <a:t> </a:t>
            </a:r>
            <a:r>
              <a:rPr sz="2500" b="1" spc="-20" dirty="0">
                <a:latin typeface="Arial"/>
                <a:cs typeface="Arial"/>
              </a:rPr>
              <a:t>обр</a:t>
            </a:r>
            <a:r>
              <a:rPr sz="2500" b="1" spc="20" dirty="0">
                <a:latin typeface="Arial"/>
                <a:cs typeface="Arial"/>
              </a:rPr>
              <a:t>а</a:t>
            </a:r>
            <a:r>
              <a:rPr sz="2500" b="1" spc="-80" dirty="0">
                <a:latin typeface="Arial"/>
                <a:cs typeface="Arial"/>
              </a:rPr>
              <a:t>з</a:t>
            </a:r>
            <a:r>
              <a:rPr sz="2500" b="1" spc="-20" dirty="0">
                <a:latin typeface="Arial"/>
                <a:cs typeface="Arial"/>
              </a:rPr>
              <a:t>о</a:t>
            </a:r>
            <a:r>
              <a:rPr sz="2500" b="1" spc="-55" dirty="0">
                <a:latin typeface="Arial"/>
                <a:cs typeface="Arial"/>
              </a:rPr>
              <a:t>в</a:t>
            </a:r>
            <a:r>
              <a:rPr sz="2500" b="1" spc="-15" dirty="0">
                <a:latin typeface="Arial"/>
                <a:cs typeface="Arial"/>
              </a:rPr>
              <a:t>ания</a:t>
            </a:r>
            <a:endParaRPr sz="25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1201737" y="1147825"/>
            <a:ext cx="7550213" cy="5175199"/>
          </a:xfrm>
          <a:custGeom>
            <a:avLst/>
            <a:gdLst/>
            <a:ahLst/>
            <a:cxnLst/>
            <a:rect l="l" t="t" r="r" b="b"/>
            <a:pathLst>
              <a:path w="7550213" h="5175199">
                <a:moveTo>
                  <a:pt x="3775138" y="0"/>
                </a:moveTo>
                <a:lnTo>
                  <a:pt x="3465517" y="8577"/>
                </a:lnTo>
                <a:lnTo>
                  <a:pt x="3162789" y="33866"/>
                </a:lnTo>
                <a:lnTo>
                  <a:pt x="2867926" y="75201"/>
                </a:lnTo>
                <a:lnTo>
                  <a:pt x="2581899" y="131916"/>
                </a:lnTo>
                <a:lnTo>
                  <a:pt x="2305681" y="203344"/>
                </a:lnTo>
                <a:lnTo>
                  <a:pt x="2040241" y="288821"/>
                </a:lnTo>
                <a:lnTo>
                  <a:pt x="1786553" y="387679"/>
                </a:lnTo>
                <a:lnTo>
                  <a:pt x="1545587" y="499254"/>
                </a:lnTo>
                <a:lnTo>
                  <a:pt x="1318315" y="622879"/>
                </a:lnTo>
                <a:lnTo>
                  <a:pt x="1105709" y="757888"/>
                </a:lnTo>
                <a:lnTo>
                  <a:pt x="908740" y="903616"/>
                </a:lnTo>
                <a:lnTo>
                  <a:pt x="728380" y="1059396"/>
                </a:lnTo>
                <a:lnTo>
                  <a:pt x="565600" y="1224563"/>
                </a:lnTo>
                <a:lnTo>
                  <a:pt x="421372" y="1398451"/>
                </a:lnTo>
                <a:lnTo>
                  <a:pt x="296668" y="1580393"/>
                </a:lnTo>
                <a:lnTo>
                  <a:pt x="192458" y="1769725"/>
                </a:lnTo>
                <a:lnTo>
                  <a:pt x="109715" y="1965780"/>
                </a:lnTo>
                <a:lnTo>
                  <a:pt x="49409" y="2167892"/>
                </a:lnTo>
                <a:lnTo>
                  <a:pt x="12514" y="2375396"/>
                </a:lnTo>
                <a:lnTo>
                  <a:pt x="0" y="2587625"/>
                </a:lnTo>
                <a:lnTo>
                  <a:pt x="12514" y="2799836"/>
                </a:lnTo>
                <a:lnTo>
                  <a:pt x="49409" y="3007325"/>
                </a:lnTo>
                <a:lnTo>
                  <a:pt x="109715" y="3209425"/>
                </a:lnTo>
                <a:lnTo>
                  <a:pt x="192458" y="3405470"/>
                </a:lnTo>
                <a:lnTo>
                  <a:pt x="296668" y="3594794"/>
                </a:lnTo>
                <a:lnTo>
                  <a:pt x="421372" y="3776731"/>
                </a:lnTo>
                <a:lnTo>
                  <a:pt x="565600" y="3950615"/>
                </a:lnTo>
                <a:lnTo>
                  <a:pt x="728380" y="4115780"/>
                </a:lnTo>
                <a:lnTo>
                  <a:pt x="908740" y="4271560"/>
                </a:lnTo>
                <a:lnTo>
                  <a:pt x="1105709" y="4417288"/>
                </a:lnTo>
                <a:lnTo>
                  <a:pt x="1318315" y="4552299"/>
                </a:lnTo>
                <a:lnTo>
                  <a:pt x="1545587" y="4675926"/>
                </a:lnTo>
                <a:lnTo>
                  <a:pt x="1786553" y="4787503"/>
                </a:lnTo>
                <a:lnTo>
                  <a:pt x="2040241" y="4886364"/>
                </a:lnTo>
                <a:lnTo>
                  <a:pt x="2305681" y="4971844"/>
                </a:lnTo>
                <a:lnTo>
                  <a:pt x="2581899" y="5043275"/>
                </a:lnTo>
                <a:lnTo>
                  <a:pt x="2867926" y="5099993"/>
                </a:lnTo>
                <a:lnTo>
                  <a:pt x="3162789" y="5141330"/>
                </a:lnTo>
                <a:lnTo>
                  <a:pt x="3465517" y="5166620"/>
                </a:lnTo>
                <a:lnTo>
                  <a:pt x="3775138" y="5175199"/>
                </a:lnTo>
                <a:lnTo>
                  <a:pt x="4084741" y="5166620"/>
                </a:lnTo>
                <a:lnTo>
                  <a:pt x="4387454" y="5141330"/>
                </a:lnTo>
                <a:lnTo>
                  <a:pt x="4682305" y="5099993"/>
                </a:lnTo>
                <a:lnTo>
                  <a:pt x="4968321" y="5043275"/>
                </a:lnTo>
                <a:lnTo>
                  <a:pt x="5244532" y="4971844"/>
                </a:lnTo>
                <a:lnTo>
                  <a:pt x="5509965" y="4886364"/>
                </a:lnTo>
                <a:lnTo>
                  <a:pt x="5763649" y="4787503"/>
                </a:lnTo>
                <a:lnTo>
                  <a:pt x="6004612" y="4675926"/>
                </a:lnTo>
                <a:lnTo>
                  <a:pt x="6231882" y="4552299"/>
                </a:lnTo>
                <a:lnTo>
                  <a:pt x="6444487" y="4417288"/>
                </a:lnTo>
                <a:lnTo>
                  <a:pt x="6641457" y="4271560"/>
                </a:lnTo>
                <a:lnTo>
                  <a:pt x="6821818" y="4115780"/>
                </a:lnTo>
                <a:lnTo>
                  <a:pt x="6984600" y="3950615"/>
                </a:lnTo>
                <a:lnTo>
                  <a:pt x="7128830" y="3776731"/>
                </a:lnTo>
                <a:lnTo>
                  <a:pt x="7253537" y="3594794"/>
                </a:lnTo>
                <a:lnTo>
                  <a:pt x="7357749" y="3405470"/>
                </a:lnTo>
                <a:lnTo>
                  <a:pt x="7440494" y="3209425"/>
                </a:lnTo>
                <a:lnTo>
                  <a:pt x="7500801" y="3007325"/>
                </a:lnTo>
                <a:lnTo>
                  <a:pt x="7537698" y="2799836"/>
                </a:lnTo>
                <a:lnTo>
                  <a:pt x="7550213" y="2587625"/>
                </a:lnTo>
                <a:lnTo>
                  <a:pt x="7537698" y="2375396"/>
                </a:lnTo>
                <a:lnTo>
                  <a:pt x="7500801" y="2167892"/>
                </a:lnTo>
                <a:lnTo>
                  <a:pt x="7440494" y="1965780"/>
                </a:lnTo>
                <a:lnTo>
                  <a:pt x="7357749" y="1769725"/>
                </a:lnTo>
                <a:lnTo>
                  <a:pt x="7253537" y="1580393"/>
                </a:lnTo>
                <a:lnTo>
                  <a:pt x="7128830" y="1398451"/>
                </a:lnTo>
                <a:lnTo>
                  <a:pt x="6984600" y="1224563"/>
                </a:lnTo>
                <a:lnTo>
                  <a:pt x="6821818" y="1059396"/>
                </a:lnTo>
                <a:lnTo>
                  <a:pt x="6641457" y="903616"/>
                </a:lnTo>
                <a:lnTo>
                  <a:pt x="6444487" y="757888"/>
                </a:lnTo>
                <a:lnTo>
                  <a:pt x="6231882" y="622879"/>
                </a:lnTo>
                <a:lnTo>
                  <a:pt x="6004612" y="499254"/>
                </a:lnTo>
                <a:lnTo>
                  <a:pt x="5763649" y="387679"/>
                </a:lnTo>
                <a:lnTo>
                  <a:pt x="5509965" y="288821"/>
                </a:lnTo>
                <a:lnTo>
                  <a:pt x="5244532" y="203344"/>
                </a:lnTo>
                <a:lnTo>
                  <a:pt x="4968321" y="131916"/>
                </a:lnTo>
                <a:lnTo>
                  <a:pt x="4682305" y="75201"/>
                </a:lnTo>
                <a:lnTo>
                  <a:pt x="4387454" y="33866"/>
                </a:lnTo>
                <a:lnTo>
                  <a:pt x="4084741" y="8577"/>
                </a:lnTo>
                <a:lnTo>
                  <a:pt x="3775138" y="0"/>
                </a:lnTo>
                <a:close/>
              </a:path>
            </a:pathLst>
          </a:custGeom>
          <a:solidFill>
            <a:srgbClr val="C6DDF0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1201737" y="1147825"/>
            <a:ext cx="7550213" cy="5175199"/>
          </a:xfrm>
          <a:custGeom>
            <a:avLst/>
            <a:gdLst/>
            <a:ahLst/>
            <a:cxnLst/>
            <a:rect l="l" t="t" r="r" b="b"/>
            <a:pathLst>
              <a:path w="7550213" h="5175199">
                <a:moveTo>
                  <a:pt x="0" y="2587625"/>
                </a:moveTo>
                <a:lnTo>
                  <a:pt x="12514" y="2375396"/>
                </a:lnTo>
                <a:lnTo>
                  <a:pt x="49409" y="2167892"/>
                </a:lnTo>
                <a:lnTo>
                  <a:pt x="109715" y="1965780"/>
                </a:lnTo>
                <a:lnTo>
                  <a:pt x="192458" y="1769725"/>
                </a:lnTo>
                <a:lnTo>
                  <a:pt x="296668" y="1580393"/>
                </a:lnTo>
                <a:lnTo>
                  <a:pt x="421372" y="1398451"/>
                </a:lnTo>
                <a:lnTo>
                  <a:pt x="565600" y="1224563"/>
                </a:lnTo>
                <a:lnTo>
                  <a:pt x="728380" y="1059396"/>
                </a:lnTo>
                <a:lnTo>
                  <a:pt x="908740" y="903616"/>
                </a:lnTo>
                <a:lnTo>
                  <a:pt x="1105709" y="757888"/>
                </a:lnTo>
                <a:lnTo>
                  <a:pt x="1318315" y="622879"/>
                </a:lnTo>
                <a:lnTo>
                  <a:pt x="1545587" y="499254"/>
                </a:lnTo>
                <a:lnTo>
                  <a:pt x="1786553" y="387679"/>
                </a:lnTo>
                <a:lnTo>
                  <a:pt x="2040241" y="288821"/>
                </a:lnTo>
                <a:lnTo>
                  <a:pt x="2305681" y="203344"/>
                </a:lnTo>
                <a:lnTo>
                  <a:pt x="2581899" y="131916"/>
                </a:lnTo>
                <a:lnTo>
                  <a:pt x="2867926" y="75201"/>
                </a:lnTo>
                <a:lnTo>
                  <a:pt x="3162789" y="33866"/>
                </a:lnTo>
                <a:lnTo>
                  <a:pt x="3465517" y="8577"/>
                </a:lnTo>
                <a:lnTo>
                  <a:pt x="3775138" y="0"/>
                </a:lnTo>
                <a:lnTo>
                  <a:pt x="4084741" y="8577"/>
                </a:lnTo>
                <a:lnTo>
                  <a:pt x="4387454" y="33866"/>
                </a:lnTo>
                <a:lnTo>
                  <a:pt x="4682305" y="75201"/>
                </a:lnTo>
                <a:lnTo>
                  <a:pt x="4968321" y="131916"/>
                </a:lnTo>
                <a:lnTo>
                  <a:pt x="5244532" y="203344"/>
                </a:lnTo>
                <a:lnTo>
                  <a:pt x="5509965" y="288821"/>
                </a:lnTo>
                <a:lnTo>
                  <a:pt x="5763649" y="387679"/>
                </a:lnTo>
                <a:lnTo>
                  <a:pt x="6004612" y="499254"/>
                </a:lnTo>
                <a:lnTo>
                  <a:pt x="6231882" y="622879"/>
                </a:lnTo>
                <a:lnTo>
                  <a:pt x="6444487" y="757888"/>
                </a:lnTo>
                <a:lnTo>
                  <a:pt x="6641457" y="903616"/>
                </a:lnTo>
                <a:lnTo>
                  <a:pt x="6821818" y="1059396"/>
                </a:lnTo>
                <a:lnTo>
                  <a:pt x="6984600" y="1224563"/>
                </a:lnTo>
                <a:lnTo>
                  <a:pt x="7128830" y="1398451"/>
                </a:lnTo>
                <a:lnTo>
                  <a:pt x="7253537" y="1580393"/>
                </a:lnTo>
                <a:lnTo>
                  <a:pt x="7357749" y="1769725"/>
                </a:lnTo>
                <a:lnTo>
                  <a:pt x="7440494" y="1965780"/>
                </a:lnTo>
                <a:lnTo>
                  <a:pt x="7500801" y="2167892"/>
                </a:lnTo>
                <a:lnTo>
                  <a:pt x="7537698" y="2375396"/>
                </a:lnTo>
                <a:lnTo>
                  <a:pt x="7550213" y="2587625"/>
                </a:lnTo>
                <a:lnTo>
                  <a:pt x="7537698" y="2799836"/>
                </a:lnTo>
                <a:lnTo>
                  <a:pt x="7500801" y="3007325"/>
                </a:lnTo>
                <a:lnTo>
                  <a:pt x="7440494" y="3209425"/>
                </a:lnTo>
                <a:lnTo>
                  <a:pt x="7357749" y="3405470"/>
                </a:lnTo>
                <a:lnTo>
                  <a:pt x="7253537" y="3594794"/>
                </a:lnTo>
                <a:lnTo>
                  <a:pt x="7128830" y="3776731"/>
                </a:lnTo>
                <a:lnTo>
                  <a:pt x="6984600" y="3950615"/>
                </a:lnTo>
                <a:lnTo>
                  <a:pt x="6821818" y="4115780"/>
                </a:lnTo>
                <a:lnTo>
                  <a:pt x="6641457" y="4271560"/>
                </a:lnTo>
                <a:lnTo>
                  <a:pt x="6444487" y="4417288"/>
                </a:lnTo>
                <a:lnTo>
                  <a:pt x="6231882" y="4552299"/>
                </a:lnTo>
                <a:lnTo>
                  <a:pt x="6004612" y="4675926"/>
                </a:lnTo>
                <a:lnTo>
                  <a:pt x="5763649" y="4787503"/>
                </a:lnTo>
                <a:lnTo>
                  <a:pt x="5509965" y="4886364"/>
                </a:lnTo>
                <a:lnTo>
                  <a:pt x="5244532" y="4971844"/>
                </a:lnTo>
                <a:lnTo>
                  <a:pt x="4968321" y="5043275"/>
                </a:lnTo>
                <a:lnTo>
                  <a:pt x="4682305" y="5099993"/>
                </a:lnTo>
                <a:lnTo>
                  <a:pt x="4387454" y="5141330"/>
                </a:lnTo>
                <a:lnTo>
                  <a:pt x="4084741" y="5166620"/>
                </a:lnTo>
                <a:lnTo>
                  <a:pt x="3775138" y="5175199"/>
                </a:lnTo>
                <a:lnTo>
                  <a:pt x="3465517" y="5166620"/>
                </a:lnTo>
                <a:lnTo>
                  <a:pt x="3162789" y="5141330"/>
                </a:lnTo>
                <a:lnTo>
                  <a:pt x="2867926" y="5099993"/>
                </a:lnTo>
                <a:lnTo>
                  <a:pt x="2581899" y="5043275"/>
                </a:lnTo>
                <a:lnTo>
                  <a:pt x="2305681" y="4971844"/>
                </a:lnTo>
                <a:lnTo>
                  <a:pt x="2040241" y="4886364"/>
                </a:lnTo>
                <a:lnTo>
                  <a:pt x="1786553" y="4787503"/>
                </a:lnTo>
                <a:lnTo>
                  <a:pt x="1545587" y="4675926"/>
                </a:lnTo>
                <a:lnTo>
                  <a:pt x="1318315" y="4552299"/>
                </a:lnTo>
                <a:lnTo>
                  <a:pt x="1105709" y="4417288"/>
                </a:lnTo>
                <a:lnTo>
                  <a:pt x="908740" y="4271560"/>
                </a:lnTo>
                <a:lnTo>
                  <a:pt x="728380" y="4115780"/>
                </a:lnTo>
                <a:lnTo>
                  <a:pt x="565600" y="3950615"/>
                </a:lnTo>
                <a:lnTo>
                  <a:pt x="421372" y="3776731"/>
                </a:lnTo>
                <a:lnTo>
                  <a:pt x="296668" y="3594794"/>
                </a:lnTo>
                <a:lnTo>
                  <a:pt x="192458" y="3405470"/>
                </a:lnTo>
                <a:lnTo>
                  <a:pt x="109715" y="3209425"/>
                </a:lnTo>
                <a:lnTo>
                  <a:pt x="49409" y="3007325"/>
                </a:lnTo>
                <a:lnTo>
                  <a:pt x="12514" y="2799836"/>
                </a:lnTo>
                <a:lnTo>
                  <a:pt x="0" y="2587625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2903601" y="1133475"/>
            <a:ext cx="4032250" cy="466725"/>
          </a:xfrm>
          <a:custGeom>
            <a:avLst/>
            <a:gdLst/>
            <a:ahLst/>
            <a:cxnLst/>
            <a:rect l="l" t="t" r="r" b="b"/>
            <a:pathLst>
              <a:path w="4032250" h="466725">
                <a:moveTo>
                  <a:pt x="0" y="466725"/>
                </a:moveTo>
                <a:lnTo>
                  <a:pt x="4032250" y="466725"/>
                </a:lnTo>
                <a:lnTo>
                  <a:pt x="4032250" y="0"/>
                </a:lnTo>
                <a:lnTo>
                  <a:pt x="0" y="0"/>
                </a:lnTo>
                <a:lnTo>
                  <a:pt x="0" y="466725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184275" y="1678051"/>
            <a:ext cx="7959725" cy="711200"/>
          </a:xfrm>
          <a:custGeom>
            <a:avLst/>
            <a:gdLst/>
            <a:ahLst/>
            <a:cxnLst/>
            <a:rect l="l" t="t" r="r" b="b"/>
            <a:pathLst>
              <a:path w="7959725" h="711200">
                <a:moveTo>
                  <a:pt x="0" y="711200"/>
                </a:moveTo>
                <a:lnTo>
                  <a:pt x="7959725" y="711200"/>
                </a:lnTo>
                <a:lnTo>
                  <a:pt x="7959725" y="0"/>
                </a:lnTo>
                <a:lnTo>
                  <a:pt x="0" y="0"/>
                </a:lnTo>
                <a:lnTo>
                  <a:pt x="0" y="7112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574675" y="2489200"/>
            <a:ext cx="8569325" cy="406400"/>
          </a:xfrm>
          <a:custGeom>
            <a:avLst/>
            <a:gdLst/>
            <a:ahLst/>
            <a:cxnLst/>
            <a:rect l="l" t="t" r="r" b="b"/>
            <a:pathLst>
              <a:path w="8569325" h="406400">
                <a:moveTo>
                  <a:pt x="0" y="406400"/>
                </a:moveTo>
                <a:lnTo>
                  <a:pt x="8569325" y="406400"/>
                </a:lnTo>
                <a:lnTo>
                  <a:pt x="8569325" y="0"/>
                </a:lnTo>
                <a:lnTo>
                  <a:pt x="0" y="0"/>
                </a:lnTo>
                <a:lnTo>
                  <a:pt x="0" y="4064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179387" y="3756025"/>
            <a:ext cx="8964549" cy="711200"/>
          </a:xfrm>
          <a:custGeom>
            <a:avLst/>
            <a:gdLst/>
            <a:ahLst/>
            <a:cxnLst/>
            <a:rect l="l" t="t" r="r" b="b"/>
            <a:pathLst>
              <a:path w="8964549" h="711200">
                <a:moveTo>
                  <a:pt x="0" y="711200"/>
                </a:moveTo>
                <a:lnTo>
                  <a:pt x="8964549" y="711200"/>
                </a:lnTo>
                <a:lnTo>
                  <a:pt x="8964549" y="0"/>
                </a:lnTo>
                <a:lnTo>
                  <a:pt x="0" y="0"/>
                </a:lnTo>
                <a:lnTo>
                  <a:pt x="0" y="7112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1014412" y="4563998"/>
            <a:ext cx="7632700" cy="406400"/>
          </a:xfrm>
          <a:custGeom>
            <a:avLst/>
            <a:gdLst/>
            <a:ahLst/>
            <a:cxnLst/>
            <a:rect l="l" t="t" r="r" b="b"/>
            <a:pathLst>
              <a:path w="7632700" h="406400">
                <a:moveTo>
                  <a:pt x="0" y="406400"/>
                </a:moveTo>
                <a:lnTo>
                  <a:pt x="7632700" y="406400"/>
                </a:lnTo>
                <a:lnTo>
                  <a:pt x="7632700" y="0"/>
                </a:lnTo>
                <a:lnTo>
                  <a:pt x="0" y="0"/>
                </a:lnTo>
                <a:lnTo>
                  <a:pt x="0" y="4064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1920875" y="5773737"/>
            <a:ext cx="6048375" cy="406400"/>
          </a:xfrm>
          <a:custGeom>
            <a:avLst/>
            <a:gdLst/>
            <a:ahLst/>
            <a:cxnLst/>
            <a:rect l="l" t="t" r="r" b="b"/>
            <a:pathLst>
              <a:path w="6048375" h="406400">
                <a:moveTo>
                  <a:pt x="0" y="406400"/>
                </a:moveTo>
                <a:lnTo>
                  <a:pt x="6048375" y="406400"/>
                </a:lnTo>
                <a:lnTo>
                  <a:pt x="6048375" y="0"/>
                </a:lnTo>
                <a:lnTo>
                  <a:pt x="0" y="0"/>
                </a:lnTo>
                <a:lnTo>
                  <a:pt x="0" y="4064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314325" y="2949575"/>
            <a:ext cx="8569325" cy="711200"/>
          </a:xfrm>
          <a:custGeom>
            <a:avLst/>
            <a:gdLst/>
            <a:ahLst/>
            <a:cxnLst/>
            <a:rect l="l" t="t" r="r" b="b"/>
            <a:pathLst>
              <a:path w="8569325" h="711200">
                <a:moveTo>
                  <a:pt x="0" y="711200"/>
                </a:moveTo>
                <a:lnTo>
                  <a:pt x="8569325" y="711200"/>
                </a:lnTo>
                <a:lnTo>
                  <a:pt x="8569325" y="0"/>
                </a:lnTo>
                <a:lnTo>
                  <a:pt x="0" y="0"/>
                </a:lnTo>
                <a:lnTo>
                  <a:pt x="0" y="7112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468312" y="5227637"/>
            <a:ext cx="8496300" cy="406400"/>
          </a:xfrm>
          <a:custGeom>
            <a:avLst/>
            <a:gdLst/>
            <a:ahLst/>
            <a:cxnLst/>
            <a:rect l="l" t="t" r="r" b="b"/>
            <a:pathLst>
              <a:path w="8496300" h="406400">
                <a:moveTo>
                  <a:pt x="0" y="406400"/>
                </a:moveTo>
                <a:lnTo>
                  <a:pt x="8496300" y="406400"/>
                </a:lnTo>
                <a:lnTo>
                  <a:pt x="8496300" y="0"/>
                </a:lnTo>
                <a:lnTo>
                  <a:pt x="0" y="0"/>
                </a:lnTo>
                <a:lnTo>
                  <a:pt x="0" y="406400"/>
                </a:lnTo>
                <a:close/>
              </a:path>
            </a:pathLst>
          </a:custGeom>
          <a:ln w="9525">
            <a:solidFill>
              <a:srgbClr val="000000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3" name="object 13"/>
          <p:cNvSpPr txBox="1"/>
          <p:nvPr/>
        </p:nvSpPr>
        <p:spPr>
          <a:xfrm>
            <a:off x="394208" y="1171955"/>
            <a:ext cx="8588375" cy="4956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463550" algn="ctr">
              <a:lnSpc>
                <a:spcPct val="100000"/>
              </a:lnSpc>
            </a:pPr>
            <a:r>
              <a:rPr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</a:t>
            </a:r>
            <a:r>
              <a:rPr sz="2400" b="1" spc="-4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sz="24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</a:t>
            </a:r>
            <a:endParaRPr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479290" marR="6350" indent="-3518535">
              <a:lnSpc>
                <a:spcPct val="100000"/>
              </a:lnSpc>
              <a:spcBef>
                <a:spcPts val="1410"/>
              </a:spcBef>
            </a:pPr>
            <a:r>
              <a:rPr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sz="2000" b="1" spc="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Я</a:t>
            </a:r>
            <a:r>
              <a:rPr sz="2000" b="1" spc="-2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</a:t>
            </a:r>
            <a:r>
              <a:rPr sz="2000" b="1" spc="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ОВ</a:t>
            </a:r>
            <a:r>
              <a:rPr sz="2000" b="1" spc="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АЯ</a:t>
            </a:r>
            <a:r>
              <a:rPr sz="2000" b="1" spc="-3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</a:t>
            </a:r>
            <a:r>
              <a:rPr sz="2000" b="1" spc="-18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-1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sz="2000" b="1" spc="-9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ТЕ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ЬН</a:t>
            </a:r>
            <a:r>
              <a:rPr sz="2000" b="1" spc="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Я</a:t>
            </a:r>
            <a:r>
              <a:rPr sz="2000" b="1" spc="-5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sz="2000" b="1" spc="-3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ОГ</a:t>
            </a:r>
            <a:r>
              <a:rPr sz="2000" b="1" spc="-18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АММА НОО</a:t>
            </a:r>
            <a:endParaRPr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39090" algn="ctr">
              <a:lnSpc>
                <a:spcPct val="100000"/>
              </a:lnSpc>
              <a:spcBef>
                <a:spcPts val="1590"/>
              </a:spcBef>
            </a:pPr>
            <a:r>
              <a:rPr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</a:t>
            </a:r>
            <a:r>
              <a:rPr sz="2000" b="1" spc="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ОВ</a:t>
            </a:r>
            <a:r>
              <a:rPr sz="2000" b="1" spc="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АЯ</a:t>
            </a:r>
            <a:r>
              <a:rPr sz="2000" b="1" spc="-5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</a:t>
            </a:r>
            <a:r>
              <a:rPr sz="2000" b="1" spc="-18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-1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sz="2000" b="1" spc="-9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ТЕ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ЬН</a:t>
            </a:r>
            <a:r>
              <a:rPr sz="2000" b="1" spc="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Я</a:t>
            </a:r>
            <a:r>
              <a:rPr sz="2000" b="1" spc="-5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sz="2000" b="1" spc="-3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ОГ</a:t>
            </a:r>
            <a:r>
              <a:rPr sz="2000" b="1" spc="-18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АММА</a:t>
            </a:r>
            <a:r>
              <a:rPr sz="2000" b="1" spc="-1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НОО</a:t>
            </a:r>
            <a:endParaRPr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R="172720" algn="ctr">
              <a:lnSpc>
                <a:spcPct val="100000"/>
              </a:lnSpc>
              <a:spcBef>
                <a:spcPts val="1220"/>
              </a:spcBef>
            </a:pPr>
            <a:r>
              <a:rPr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ИМ</a:t>
            </a:r>
            <a:r>
              <a:rPr sz="2000" b="1" spc="-1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НАЯ</a:t>
            </a:r>
            <a:r>
              <a:rPr sz="2000" b="1" spc="-2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7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</a:t>
            </a:r>
            <a:r>
              <a:rPr sz="2000" b="1" spc="-2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ПТ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</a:t>
            </a:r>
            <a:r>
              <a:rPr sz="2000" b="1" spc="-3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sz="2000" b="1" spc="-9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АННАЯ</a:t>
            </a:r>
            <a:r>
              <a:rPr sz="2000" b="1" spc="-4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</a:t>
            </a:r>
            <a:r>
              <a:rPr sz="2000" b="1" spc="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НАЯ</a:t>
            </a:r>
            <a:endParaRPr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R="173355" algn="ctr">
              <a:lnSpc>
                <a:spcPct val="100000"/>
              </a:lnSpc>
            </a:pPr>
            <a:r>
              <a:rPr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</a:t>
            </a:r>
            <a:r>
              <a:rPr sz="2000" b="1" spc="-18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-1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sz="2000" b="1" spc="-9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ТЕ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ЬНАЯ</a:t>
            </a:r>
            <a:r>
              <a:rPr sz="2000" b="1" spc="-5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sz="2000" b="1" spc="-3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ОГ</a:t>
            </a:r>
            <a:r>
              <a:rPr sz="2000" b="1" spc="-18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АММА</a:t>
            </a:r>
            <a:r>
              <a:rPr sz="2000" b="1" spc="-2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НОО</a:t>
            </a:r>
            <a:r>
              <a:rPr sz="2000" b="1" spc="-1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sz="2000" spc="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sz="2000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ид</a:t>
            </a:r>
            <a:r>
              <a:rPr sz="2000" spc="-2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sz="2000" spc="-2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ушен</a:t>
            </a:r>
            <a:r>
              <a:rPr sz="2000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ия</a:t>
            </a:r>
            <a:r>
              <a:rPr sz="2000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R="49530" algn="ctr">
              <a:lnSpc>
                <a:spcPct val="100000"/>
              </a:lnSpc>
              <a:spcBef>
                <a:spcPts val="1550"/>
              </a:spcBef>
            </a:pPr>
            <a:r>
              <a:rPr sz="2000" b="1" spc="7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</a:t>
            </a:r>
            <a:r>
              <a:rPr sz="2000" b="1" spc="-2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ПТИ</a:t>
            </a:r>
            <a:r>
              <a:rPr sz="2000" b="1" spc="-3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sz="2000" b="1" spc="-9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sz="2000" b="1" spc="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Я</a:t>
            </a:r>
            <a:r>
              <a:rPr sz="2000" b="1" spc="-5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</a:t>
            </a:r>
            <a:r>
              <a:rPr sz="2000" b="1" spc="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ОВ</a:t>
            </a:r>
            <a:r>
              <a:rPr sz="2000" b="1" spc="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АЯ</a:t>
            </a:r>
            <a:r>
              <a:rPr sz="2000" b="1" spc="-3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</a:t>
            </a:r>
            <a:r>
              <a:rPr sz="2000" b="1" spc="-18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-1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sz="2000" b="1" spc="-9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ТЕ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ЬН</a:t>
            </a:r>
            <a:r>
              <a:rPr sz="2000" b="1" spc="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Я</a:t>
            </a:r>
            <a:r>
              <a:rPr sz="2000" b="1" spc="-5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sz="2000" b="1" spc="-3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ОГ</a:t>
            </a:r>
            <a:r>
              <a:rPr sz="2000" b="1" spc="-18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АММА</a:t>
            </a:r>
            <a:endParaRPr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R="46990" algn="ctr">
              <a:lnSpc>
                <a:spcPct val="100000"/>
              </a:lnSpc>
            </a:pPr>
            <a:r>
              <a:rPr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НОО</a:t>
            </a:r>
            <a:r>
              <a:rPr sz="2000" b="1" spc="-3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18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</a:t>
            </a:r>
            <a:r>
              <a:rPr sz="18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</a:t>
            </a:r>
            <a:r>
              <a:rPr sz="18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</a:t>
            </a:r>
            <a:r>
              <a:rPr sz="1800" b="1" spc="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18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sz="1800" b="1" spc="-2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ру</a:t>
            </a:r>
            <a:r>
              <a:rPr sz="1800" b="1" spc="-4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ш</a:t>
            </a:r>
            <a:r>
              <a:rPr sz="18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</a:t>
            </a:r>
            <a:r>
              <a:rPr sz="1800" b="1" spc="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sz="18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ия)</a:t>
            </a:r>
            <a:endParaRPr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930275">
              <a:lnSpc>
                <a:spcPct val="100000"/>
              </a:lnSpc>
              <a:spcBef>
                <a:spcPts val="1565"/>
              </a:spcBef>
              <a:tabLst>
                <a:tab pos="3597910" algn="l"/>
              </a:tabLst>
            </a:pPr>
            <a:r>
              <a:rPr sz="2000" b="1" spc="7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</a:t>
            </a:r>
            <a:r>
              <a:rPr sz="2000" b="1" spc="-2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ПТ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</a:t>
            </a:r>
            <a:r>
              <a:rPr sz="2000" b="1" spc="-3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sz="2000" b="1" spc="-9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АННАЯ	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</a:t>
            </a:r>
            <a:r>
              <a:rPr sz="2000" b="1" spc="-19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sz="2000" b="1" spc="-2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sz="2000" b="1" spc="-9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ВА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Ь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НАЯ</a:t>
            </a:r>
            <a:r>
              <a:rPr sz="2000" b="1" spc="-5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sz="2000" b="1" spc="-3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ОГ</a:t>
            </a:r>
            <a:r>
              <a:rPr sz="2000" b="1" spc="-18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АММА</a:t>
            </a:r>
            <a:endParaRPr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ts val="2800"/>
              </a:lnSpc>
              <a:spcBef>
                <a:spcPts val="25"/>
              </a:spcBef>
            </a:pPr>
            <a:endParaRPr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" algn="ctr">
              <a:lnSpc>
                <a:spcPct val="100000"/>
              </a:lnSpc>
            </a:pPr>
            <a:r>
              <a:rPr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СИПР</a:t>
            </a:r>
            <a:endParaRPr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ts val="1900"/>
              </a:lnSpc>
              <a:spcBef>
                <a:spcPts val="0"/>
              </a:spcBef>
            </a:pPr>
            <a:endParaRPr sz="19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11809" algn="ctr">
              <a:lnSpc>
                <a:spcPct val="100000"/>
              </a:lnSpc>
            </a:pPr>
            <a:r>
              <a:rPr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БН</a:t>
            </a:r>
            <a:r>
              <a:rPr sz="2000" b="1" spc="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-МЕ</a:t>
            </a:r>
            <a:r>
              <a:rPr sz="2000" b="1" spc="-55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</a:t>
            </a:r>
            <a:r>
              <a:rPr sz="2000" b="1" spc="-2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ДИ</a:t>
            </a:r>
            <a:r>
              <a:rPr sz="2000" b="1" spc="-2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ЕСКИЙ</a:t>
            </a:r>
            <a:r>
              <a:rPr sz="2000" b="1" spc="-5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КОМПЛ</a:t>
            </a:r>
            <a:r>
              <a:rPr sz="2000" b="1" spc="-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</a:t>
            </a:r>
            <a:r>
              <a:rPr sz="2000" b="1" spc="-25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</a:t>
            </a:r>
            <a:r>
              <a:rPr sz="2000" b="1" spc="-25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sz="2000" b="1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(УМК)</a:t>
            </a:r>
            <a:endParaRPr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58977" y="6610312"/>
            <a:ext cx="1447800" cy="0"/>
          </a:xfrm>
          <a:custGeom>
            <a:avLst/>
            <a:gdLst/>
            <a:ahLst/>
            <a:cxnLst/>
            <a:rect l="l" t="t" r="r" b="b"/>
            <a:pathLst>
              <a:path w="1447800">
                <a:moveTo>
                  <a:pt x="0" y="0"/>
                </a:moveTo>
                <a:lnTo>
                  <a:pt x="1447800" y="0"/>
                </a:lnTo>
              </a:path>
            </a:pathLst>
          </a:custGeom>
          <a:ln w="18034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2131695" y="6610312"/>
            <a:ext cx="1534668" cy="0"/>
          </a:xfrm>
          <a:custGeom>
            <a:avLst/>
            <a:gdLst/>
            <a:ahLst/>
            <a:cxnLst/>
            <a:rect l="l" t="t" r="r" b="b"/>
            <a:pathLst>
              <a:path w="1534668">
                <a:moveTo>
                  <a:pt x="0" y="0"/>
                </a:moveTo>
                <a:lnTo>
                  <a:pt x="1534668" y="0"/>
                </a:lnTo>
              </a:path>
            </a:pathLst>
          </a:custGeom>
          <a:ln w="18034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323532" y="6350508"/>
            <a:ext cx="3679825" cy="2724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34950">
              <a:lnSpc>
                <a:spcPts val="2140"/>
              </a:lnSpc>
            </a:pPr>
            <a:r>
              <a:rPr sz="1800" i="1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http:/</a:t>
            </a:r>
            <a:r>
              <a:rPr sz="1800" i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/</a:t>
            </a:r>
            <a:r>
              <a:rPr sz="1800" i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si</a:t>
            </a:r>
            <a:r>
              <a:rPr sz="1800" i="1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b</a:t>
            </a:r>
            <a:r>
              <a:rPr sz="1800" i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o</a:t>
            </a:r>
            <a:r>
              <a:rPr sz="1800" i="1" spc="-1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u</a:t>
            </a:r>
            <a:r>
              <a:rPr sz="1800" i="1" spc="0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.ru</a:t>
            </a:r>
            <a:r>
              <a:rPr sz="1800" i="1" spc="5" dirty="0">
                <a:solidFill>
                  <a:srgbClr val="0000FF"/>
                </a:solidFill>
                <a:latin typeface="Arial"/>
                <a:cs typeface="Arial"/>
                <a:hlinkClick r:id="rId2"/>
              </a:rPr>
              <a:t>/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-20" dirty="0">
                <a:latin typeface="Arial"/>
                <a:cs typeface="Arial"/>
              </a:rPr>
              <a:t> </a:t>
            </a:r>
            <a:r>
              <a:rPr sz="1800" i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si</a:t>
            </a:r>
            <a:r>
              <a:rPr sz="1800" i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b</a:t>
            </a:r>
            <a:r>
              <a:rPr sz="1800" i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-</a:t>
            </a:r>
            <a:r>
              <a:rPr sz="1800" i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o</a:t>
            </a:r>
            <a:r>
              <a:rPr sz="1800" i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u</a:t>
            </a:r>
            <a:r>
              <a:rPr sz="1800" i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@</a:t>
            </a:r>
            <a:r>
              <a:rPr sz="1800" i="1" spc="-1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m</a:t>
            </a:r>
            <a:r>
              <a:rPr sz="1800" i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a</a:t>
            </a:r>
            <a:r>
              <a:rPr sz="1800" i="1" spc="-1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i</a:t>
            </a:r>
            <a:r>
              <a:rPr sz="1800" i="1" spc="0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l.r</a:t>
            </a:r>
            <a:r>
              <a:rPr sz="1800" i="1" spc="-5" dirty="0">
                <a:solidFill>
                  <a:srgbClr val="0000FF"/>
                </a:solidFill>
                <a:latin typeface="Arial"/>
                <a:cs typeface="Arial"/>
                <a:hlinkClick r:id="rId3"/>
              </a:rPr>
              <a:t>u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40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8(</a:t>
            </a:r>
            <a:endParaRPr sz="18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3990111" y="6350508"/>
            <a:ext cx="799465" cy="2851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8</a:t>
            </a:r>
            <a:r>
              <a:rPr sz="1800" i="1" spc="-10" dirty="0">
                <a:latin typeface="Arial"/>
                <a:cs typeface="Arial"/>
              </a:rPr>
              <a:t>5</a:t>
            </a:r>
            <a:r>
              <a:rPr sz="1800" i="1" spc="0" dirty="0">
                <a:latin typeface="Arial"/>
                <a:cs typeface="Arial"/>
              </a:rPr>
              <a:t>2)</a:t>
            </a:r>
            <a:r>
              <a:rPr sz="1800" i="1" spc="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5</a:t>
            </a:r>
            <a:endParaRPr sz="18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4716017" y="6350508"/>
            <a:ext cx="4032250" cy="2921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0325">
              <a:lnSpc>
                <a:spcPct val="100000"/>
              </a:lnSpc>
            </a:pPr>
            <a:r>
              <a:rPr sz="1800" i="1" spc="-5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-6</a:t>
            </a:r>
            <a:r>
              <a:rPr sz="1800" i="1" spc="-10" dirty="0">
                <a:latin typeface="Arial"/>
                <a:cs typeface="Arial"/>
              </a:rPr>
              <a:t>4</a:t>
            </a:r>
            <a:r>
              <a:rPr sz="1800" i="1" spc="0" dirty="0">
                <a:latin typeface="Arial"/>
                <a:cs typeface="Arial"/>
              </a:rPr>
              <a:t>,</a:t>
            </a:r>
            <a:r>
              <a:rPr sz="1800" i="1" spc="25" dirty="0">
                <a:latin typeface="Arial"/>
                <a:cs typeface="Arial"/>
              </a:rPr>
              <a:t> </a:t>
            </a:r>
            <a:r>
              <a:rPr sz="1800" i="1" spc="0" dirty="0">
                <a:latin typeface="Arial"/>
                <a:cs typeface="Arial"/>
              </a:rPr>
              <a:t>+7(9</a:t>
            </a:r>
            <a:r>
              <a:rPr sz="1800" i="1" spc="-10" dirty="0">
                <a:latin typeface="Arial"/>
                <a:cs typeface="Arial"/>
              </a:rPr>
              <a:t>2</a:t>
            </a:r>
            <a:r>
              <a:rPr sz="1800" i="1" spc="0" dirty="0">
                <a:latin typeface="Arial"/>
                <a:cs typeface="Arial"/>
              </a:rPr>
              <a:t>9) </a:t>
            </a:r>
            <a:r>
              <a:rPr sz="1800" i="1" spc="-10" dirty="0">
                <a:latin typeface="Arial"/>
                <a:cs typeface="Arial"/>
              </a:rPr>
              <a:t>3</a:t>
            </a:r>
            <a:r>
              <a:rPr sz="1800" i="1" spc="0" dirty="0">
                <a:latin typeface="Arial"/>
                <a:cs typeface="Arial"/>
              </a:rPr>
              <a:t>9</a:t>
            </a:r>
            <a:r>
              <a:rPr sz="1800" i="1" spc="-10" dirty="0">
                <a:latin typeface="Arial"/>
                <a:cs typeface="Arial"/>
              </a:rPr>
              <a:t>7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20</a:t>
            </a:r>
            <a:r>
              <a:rPr sz="1800" i="1" spc="0" dirty="0">
                <a:latin typeface="Arial"/>
                <a:cs typeface="Arial"/>
              </a:rPr>
              <a:t>-</a:t>
            </a:r>
            <a:r>
              <a:rPr sz="1800" i="1" spc="-5" dirty="0">
                <a:latin typeface="Arial"/>
                <a:cs typeface="Arial"/>
              </a:rPr>
              <a:t>64</a:t>
            </a:r>
            <a:endParaRPr sz="1800">
              <a:latin typeface="Arial"/>
              <a:cs typeface="Arial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4716017" y="1052791"/>
            <a:ext cx="4032249" cy="5589651"/>
          </a:xfrm>
          <a:custGeom>
            <a:avLst/>
            <a:gdLst/>
            <a:ahLst/>
            <a:cxnLst/>
            <a:rect l="l" t="t" r="r" b="b"/>
            <a:pathLst>
              <a:path w="4032250" h="5589651">
                <a:moveTo>
                  <a:pt x="0" y="5589651"/>
                </a:moveTo>
                <a:lnTo>
                  <a:pt x="4032249" y="5589651"/>
                </a:lnTo>
                <a:lnTo>
                  <a:pt x="4032249" y="0"/>
                </a:lnTo>
                <a:lnTo>
                  <a:pt x="0" y="0"/>
                </a:lnTo>
                <a:lnTo>
                  <a:pt x="0" y="5589651"/>
                </a:lnTo>
                <a:close/>
              </a:path>
            </a:pathLst>
          </a:custGeom>
          <a:solidFill>
            <a:srgbClr val="FBD4B5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4716017" y="1052791"/>
            <a:ext cx="4032249" cy="5589651"/>
          </a:xfrm>
          <a:custGeom>
            <a:avLst/>
            <a:gdLst/>
            <a:ahLst/>
            <a:cxnLst/>
            <a:rect l="l" t="t" r="r" b="b"/>
            <a:pathLst>
              <a:path w="4032250" h="5589651">
                <a:moveTo>
                  <a:pt x="0" y="5589651"/>
                </a:moveTo>
                <a:lnTo>
                  <a:pt x="4032249" y="5589651"/>
                </a:lnTo>
                <a:lnTo>
                  <a:pt x="4032249" y="0"/>
                </a:lnTo>
                <a:lnTo>
                  <a:pt x="0" y="0"/>
                </a:lnTo>
                <a:lnTo>
                  <a:pt x="0" y="5589651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323532" y="1124737"/>
            <a:ext cx="3671824" cy="5472683"/>
          </a:xfrm>
          <a:custGeom>
            <a:avLst/>
            <a:gdLst/>
            <a:ahLst/>
            <a:cxnLst/>
            <a:rect l="l" t="t" r="r" b="b"/>
            <a:pathLst>
              <a:path w="3671824" h="5472683">
                <a:moveTo>
                  <a:pt x="0" y="5472683"/>
                </a:moveTo>
                <a:lnTo>
                  <a:pt x="3671824" y="5472683"/>
                </a:lnTo>
                <a:lnTo>
                  <a:pt x="3671824" y="0"/>
                </a:lnTo>
                <a:lnTo>
                  <a:pt x="0" y="0"/>
                </a:lnTo>
                <a:lnTo>
                  <a:pt x="0" y="5472683"/>
                </a:lnTo>
                <a:close/>
              </a:path>
            </a:pathLst>
          </a:custGeom>
          <a:solidFill>
            <a:srgbClr val="B7DEE8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323532" y="1124737"/>
            <a:ext cx="3671824" cy="5472683"/>
          </a:xfrm>
          <a:custGeom>
            <a:avLst/>
            <a:gdLst/>
            <a:ahLst/>
            <a:cxnLst/>
            <a:rect l="l" t="t" r="r" b="b"/>
            <a:pathLst>
              <a:path w="3671824" h="5472683">
                <a:moveTo>
                  <a:pt x="0" y="5472683"/>
                </a:moveTo>
                <a:lnTo>
                  <a:pt x="3671824" y="5472683"/>
                </a:lnTo>
                <a:lnTo>
                  <a:pt x="3671824" y="0"/>
                </a:lnTo>
                <a:lnTo>
                  <a:pt x="0" y="0"/>
                </a:lnTo>
                <a:lnTo>
                  <a:pt x="0" y="5472683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395287" y="1412875"/>
            <a:ext cx="3816413" cy="1224026"/>
          </a:xfrm>
          <a:custGeom>
            <a:avLst/>
            <a:gdLst/>
            <a:ahLst/>
            <a:cxnLst/>
            <a:rect l="l" t="t" r="r" b="b"/>
            <a:pathLst>
              <a:path w="3816413" h="1224026">
                <a:moveTo>
                  <a:pt x="3612324" y="0"/>
                </a:moveTo>
                <a:lnTo>
                  <a:pt x="204000" y="0"/>
                </a:lnTo>
                <a:lnTo>
                  <a:pt x="187269" y="676"/>
                </a:lnTo>
                <a:lnTo>
                  <a:pt x="139521" y="10397"/>
                </a:lnTo>
                <a:lnTo>
                  <a:pt x="96543" y="30557"/>
                </a:lnTo>
                <a:lnTo>
                  <a:pt x="59751" y="59737"/>
                </a:lnTo>
                <a:lnTo>
                  <a:pt x="30564" y="96521"/>
                </a:lnTo>
                <a:lnTo>
                  <a:pt x="10400" y="139492"/>
                </a:lnTo>
                <a:lnTo>
                  <a:pt x="676" y="187233"/>
                </a:lnTo>
                <a:lnTo>
                  <a:pt x="0" y="203962"/>
                </a:lnTo>
                <a:lnTo>
                  <a:pt x="0" y="1019937"/>
                </a:lnTo>
                <a:lnTo>
                  <a:pt x="5929" y="1068960"/>
                </a:lnTo>
                <a:lnTo>
                  <a:pt x="22770" y="1113698"/>
                </a:lnTo>
                <a:lnTo>
                  <a:pt x="49107" y="1152728"/>
                </a:lnTo>
                <a:lnTo>
                  <a:pt x="83522" y="1184629"/>
                </a:lnTo>
                <a:lnTo>
                  <a:pt x="124595" y="1207978"/>
                </a:lnTo>
                <a:lnTo>
                  <a:pt x="170911" y="1221353"/>
                </a:lnTo>
                <a:lnTo>
                  <a:pt x="204000" y="1224026"/>
                </a:lnTo>
                <a:lnTo>
                  <a:pt x="3612324" y="1224026"/>
                </a:lnTo>
                <a:lnTo>
                  <a:pt x="3661347" y="1218090"/>
                </a:lnTo>
                <a:lnTo>
                  <a:pt x="3706085" y="1201233"/>
                </a:lnTo>
                <a:lnTo>
                  <a:pt x="3745116" y="1174875"/>
                </a:lnTo>
                <a:lnTo>
                  <a:pt x="3777017" y="1140440"/>
                </a:lnTo>
                <a:lnTo>
                  <a:pt x="3800365" y="1099349"/>
                </a:lnTo>
                <a:lnTo>
                  <a:pt x="3813740" y="1053025"/>
                </a:lnTo>
                <a:lnTo>
                  <a:pt x="3816413" y="1019937"/>
                </a:lnTo>
                <a:lnTo>
                  <a:pt x="3816286" y="203962"/>
                </a:lnTo>
                <a:lnTo>
                  <a:pt x="3810400" y="154946"/>
                </a:lnTo>
                <a:lnTo>
                  <a:pt x="3793577" y="110227"/>
                </a:lnTo>
                <a:lnTo>
                  <a:pt x="3767242" y="71224"/>
                </a:lnTo>
                <a:lnTo>
                  <a:pt x="3732820" y="39351"/>
                </a:lnTo>
                <a:lnTo>
                  <a:pt x="3691735" y="16027"/>
                </a:lnTo>
                <a:lnTo>
                  <a:pt x="3645412" y="2669"/>
                </a:lnTo>
                <a:lnTo>
                  <a:pt x="3612324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395287" y="1412875"/>
            <a:ext cx="3816413" cy="1224026"/>
          </a:xfrm>
          <a:custGeom>
            <a:avLst/>
            <a:gdLst/>
            <a:ahLst/>
            <a:cxnLst/>
            <a:rect l="l" t="t" r="r" b="b"/>
            <a:pathLst>
              <a:path w="3816413" h="1224026">
                <a:moveTo>
                  <a:pt x="0" y="203962"/>
                </a:moveTo>
                <a:lnTo>
                  <a:pt x="5929" y="154946"/>
                </a:lnTo>
                <a:lnTo>
                  <a:pt x="22770" y="110227"/>
                </a:lnTo>
                <a:lnTo>
                  <a:pt x="49107" y="71224"/>
                </a:lnTo>
                <a:lnTo>
                  <a:pt x="83522" y="39351"/>
                </a:lnTo>
                <a:lnTo>
                  <a:pt x="124595" y="16027"/>
                </a:lnTo>
                <a:lnTo>
                  <a:pt x="170911" y="2669"/>
                </a:lnTo>
                <a:lnTo>
                  <a:pt x="204000" y="0"/>
                </a:lnTo>
                <a:lnTo>
                  <a:pt x="3612324" y="0"/>
                </a:lnTo>
                <a:lnTo>
                  <a:pt x="3629053" y="676"/>
                </a:lnTo>
                <a:lnTo>
                  <a:pt x="3645412" y="2669"/>
                </a:lnTo>
                <a:lnTo>
                  <a:pt x="3691735" y="16027"/>
                </a:lnTo>
                <a:lnTo>
                  <a:pt x="3732820" y="39351"/>
                </a:lnTo>
                <a:lnTo>
                  <a:pt x="3767242" y="71224"/>
                </a:lnTo>
                <a:lnTo>
                  <a:pt x="3793577" y="110227"/>
                </a:lnTo>
                <a:lnTo>
                  <a:pt x="3810400" y="154946"/>
                </a:lnTo>
                <a:lnTo>
                  <a:pt x="3816286" y="203962"/>
                </a:lnTo>
                <a:lnTo>
                  <a:pt x="3816413" y="1019937"/>
                </a:lnTo>
                <a:lnTo>
                  <a:pt x="3815736" y="1036666"/>
                </a:lnTo>
                <a:lnTo>
                  <a:pt x="3813740" y="1053025"/>
                </a:lnTo>
                <a:lnTo>
                  <a:pt x="3800365" y="1099349"/>
                </a:lnTo>
                <a:lnTo>
                  <a:pt x="3777017" y="1140440"/>
                </a:lnTo>
                <a:lnTo>
                  <a:pt x="3745116" y="1174875"/>
                </a:lnTo>
                <a:lnTo>
                  <a:pt x="3706085" y="1201233"/>
                </a:lnTo>
                <a:lnTo>
                  <a:pt x="3661347" y="1218090"/>
                </a:lnTo>
                <a:lnTo>
                  <a:pt x="3612324" y="1224026"/>
                </a:lnTo>
                <a:lnTo>
                  <a:pt x="204000" y="1224026"/>
                </a:lnTo>
                <a:lnTo>
                  <a:pt x="187269" y="1223348"/>
                </a:lnTo>
                <a:lnTo>
                  <a:pt x="170911" y="1221353"/>
                </a:lnTo>
                <a:lnTo>
                  <a:pt x="124595" y="1207978"/>
                </a:lnTo>
                <a:lnTo>
                  <a:pt x="83522" y="1184629"/>
                </a:lnTo>
                <a:lnTo>
                  <a:pt x="49107" y="1152728"/>
                </a:lnTo>
                <a:lnTo>
                  <a:pt x="22770" y="1113698"/>
                </a:lnTo>
                <a:lnTo>
                  <a:pt x="5929" y="1068960"/>
                </a:lnTo>
                <a:lnTo>
                  <a:pt x="0" y="1019937"/>
                </a:lnTo>
                <a:lnTo>
                  <a:pt x="0" y="203962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1979676" y="260350"/>
            <a:ext cx="5286248" cy="914400"/>
          </a:xfrm>
          <a:custGeom>
            <a:avLst/>
            <a:gdLst/>
            <a:ahLst/>
            <a:cxnLst/>
            <a:rect l="l" t="t" r="r" b="b"/>
            <a:pathLst>
              <a:path w="5286248" h="914400">
                <a:moveTo>
                  <a:pt x="5133848" y="0"/>
                </a:moveTo>
                <a:lnTo>
                  <a:pt x="152400" y="0"/>
                </a:lnTo>
                <a:lnTo>
                  <a:pt x="138120" y="659"/>
                </a:lnTo>
                <a:lnTo>
                  <a:pt x="96595" y="10531"/>
                </a:lnTo>
                <a:lnTo>
                  <a:pt x="60360" y="30900"/>
                </a:lnTo>
                <a:lnTo>
                  <a:pt x="31146" y="60037"/>
                </a:lnTo>
                <a:lnTo>
                  <a:pt x="10683" y="96211"/>
                </a:lnTo>
                <a:lnTo>
                  <a:pt x="699" y="137692"/>
                </a:lnTo>
                <a:lnTo>
                  <a:pt x="0" y="152400"/>
                </a:lnTo>
                <a:lnTo>
                  <a:pt x="0" y="762000"/>
                </a:lnTo>
                <a:lnTo>
                  <a:pt x="5988" y="804465"/>
                </a:lnTo>
                <a:lnTo>
                  <a:pt x="23051" y="842655"/>
                </a:lnTo>
                <a:lnTo>
                  <a:pt x="49457" y="874401"/>
                </a:lnTo>
                <a:lnTo>
                  <a:pt x="83478" y="897974"/>
                </a:lnTo>
                <a:lnTo>
                  <a:pt x="123382" y="911643"/>
                </a:lnTo>
                <a:lnTo>
                  <a:pt x="152400" y="914400"/>
                </a:lnTo>
                <a:lnTo>
                  <a:pt x="5133848" y="914400"/>
                </a:lnTo>
                <a:lnTo>
                  <a:pt x="5176313" y="908411"/>
                </a:lnTo>
                <a:lnTo>
                  <a:pt x="5214503" y="891348"/>
                </a:lnTo>
                <a:lnTo>
                  <a:pt x="5246249" y="864942"/>
                </a:lnTo>
                <a:lnTo>
                  <a:pt x="5269822" y="830921"/>
                </a:lnTo>
                <a:lnTo>
                  <a:pt x="5283491" y="791017"/>
                </a:lnTo>
                <a:lnTo>
                  <a:pt x="5286248" y="762000"/>
                </a:lnTo>
                <a:lnTo>
                  <a:pt x="5286248" y="152400"/>
                </a:lnTo>
                <a:lnTo>
                  <a:pt x="5280258" y="109775"/>
                </a:lnTo>
                <a:lnTo>
                  <a:pt x="5263185" y="71636"/>
                </a:lnTo>
                <a:lnTo>
                  <a:pt x="5236767" y="39935"/>
                </a:lnTo>
                <a:lnTo>
                  <a:pt x="5202741" y="16398"/>
                </a:lnTo>
                <a:lnTo>
                  <a:pt x="5162846" y="2751"/>
                </a:lnTo>
                <a:lnTo>
                  <a:pt x="5133848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1979676" y="260350"/>
            <a:ext cx="5286375" cy="914400"/>
          </a:xfrm>
          <a:custGeom>
            <a:avLst/>
            <a:gdLst/>
            <a:ahLst/>
            <a:cxnLst/>
            <a:rect l="l" t="t" r="r" b="b"/>
            <a:pathLst>
              <a:path w="5286375" h="914400">
                <a:moveTo>
                  <a:pt x="0" y="152400"/>
                </a:moveTo>
                <a:lnTo>
                  <a:pt x="6105" y="109534"/>
                </a:lnTo>
                <a:lnTo>
                  <a:pt x="23267" y="71398"/>
                </a:lnTo>
                <a:lnTo>
                  <a:pt x="49757" y="39724"/>
                </a:lnTo>
                <a:lnTo>
                  <a:pt x="83844" y="16240"/>
                </a:lnTo>
                <a:lnTo>
                  <a:pt x="123797" y="2676"/>
                </a:lnTo>
                <a:lnTo>
                  <a:pt x="152400" y="0"/>
                </a:lnTo>
                <a:lnTo>
                  <a:pt x="5133848" y="0"/>
                </a:lnTo>
                <a:lnTo>
                  <a:pt x="5148544" y="698"/>
                </a:lnTo>
                <a:lnTo>
                  <a:pt x="5162846" y="2751"/>
                </a:lnTo>
                <a:lnTo>
                  <a:pt x="5202741" y="16398"/>
                </a:lnTo>
                <a:lnTo>
                  <a:pt x="5236767" y="39935"/>
                </a:lnTo>
                <a:lnTo>
                  <a:pt x="5263185" y="71636"/>
                </a:lnTo>
                <a:lnTo>
                  <a:pt x="5280258" y="109775"/>
                </a:lnTo>
                <a:lnTo>
                  <a:pt x="5286248" y="152400"/>
                </a:lnTo>
                <a:lnTo>
                  <a:pt x="5286375" y="762000"/>
                </a:lnTo>
                <a:lnTo>
                  <a:pt x="5285548" y="776707"/>
                </a:lnTo>
                <a:lnTo>
                  <a:pt x="5283491" y="791017"/>
                </a:lnTo>
                <a:lnTo>
                  <a:pt x="5269822" y="830921"/>
                </a:lnTo>
                <a:lnTo>
                  <a:pt x="5246249" y="864942"/>
                </a:lnTo>
                <a:lnTo>
                  <a:pt x="5214503" y="891348"/>
                </a:lnTo>
                <a:lnTo>
                  <a:pt x="5176313" y="908411"/>
                </a:lnTo>
                <a:lnTo>
                  <a:pt x="5133848" y="914400"/>
                </a:lnTo>
                <a:lnTo>
                  <a:pt x="152400" y="914400"/>
                </a:lnTo>
                <a:lnTo>
                  <a:pt x="137692" y="913700"/>
                </a:lnTo>
                <a:lnTo>
                  <a:pt x="123382" y="911643"/>
                </a:lnTo>
                <a:lnTo>
                  <a:pt x="83478" y="897974"/>
                </a:lnTo>
                <a:lnTo>
                  <a:pt x="49457" y="874401"/>
                </a:lnTo>
                <a:lnTo>
                  <a:pt x="23051" y="842655"/>
                </a:lnTo>
                <a:lnTo>
                  <a:pt x="5988" y="804465"/>
                </a:lnTo>
                <a:lnTo>
                  <a:pt x="0" y="762000"/>
                </a:lnTo>
                <a:lnTo>
                  <a:pt x="0" y="152400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5" name="object 15"/>
          <p:cNvSpPr txBox="1"/>
          <p:nvPr/>
        </p:nvSpPr>
        <p:spPr>
          <a:xfrm>
            <a:off x="1041603" y="1585976"/>
            <a:ext cx="6642100" cy="229743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4111625" algn="ctr">
              <a:lnSpc>
                <a:spcPct val="100000"/>
              </a:lnSpc>
            </a:pPr>
            <a:r>
              <a:rPr sz="2800" b="1" spc="-25" dirty="0">
                <a:latin typeface="Times New Roman"/>
                <a:cs typeface="Times New Roman"/>
              </a:rPr>
              <a:t>П</a:t>
            </a:r>
            <a:r>
              <a:rPr sz="2800" b="1" spc="-65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я</a:t>
            </a:r>
            <a:r>
              <a:rPr sz="2800" b="1" spc="-25" dirty="0">
                <a:latin typeface="Times New Roman"/>
                <a:cs typeface="Times New Roman"/>
              </a:rPr>
              <a:t>с</a:t>
            </a:r>
            <a:r>
              <a:rPr sz="2800" b="1" spc="-20" dirty="0">
                <a:latin typeface="Times New Roman"/>
                <a:cs typeface="Times New Roman"/>
              </a:rPr>
              <a:t>ни</a:t>
            </a:r>
            <a:r>
              <a:rPr sz="2800" b="1" spc="-30" dirty="0">
                <a:latin typeface="Times New Roman"/>
                <a:cs typeface="Times New Roman"/>
              </a:rPr>
              <a:t>т</a:t>
            </a:r>
            <a:r>
              <a:rPr sz="2800" b="1" spc="-15" dirty="0">
                <a:latin typeface="Times New Roman"/>
                <a:cs typeface="Times New Roman"/>
              </a:rPr>
              <a:t>ел</a:t>
            </a:r>
            <a:r>
              <a:rPr sz="2800" b="1" spc="-25" dirty="0">
                <a:latin typeface="Times New Roman"/>
                <a:cs typeface="Times New Roman"/>
              </a:rPr>
              <a:t>ь</a:t>
            </a:r>
            <a:r>
              <a:rPr sz="2800" b="1" spc="-15" dirty="0">
                <a:latin typeface="Times New Roman"/>
                <a:cs typeface="Times New Roman"/>
              </a:rPr>
              <a:t>ная</a:t>
            </a:r>
            <a:endParaRPr sz="2800">
              <a:latin typeface="Times New Roman"/>
              <a:cs typeface="Times New Roman"/>
            </a:endParaRPr>
          </a:p>
          <a:p>
            <a:pPr marR="4113529" algn="ctr">
              <a:lnSpc>
                <a:spcPct val="100000"/>
              </a:lnSpc>
            </a:pPr>
            <a:r>
              <a:rPr sz="2800" b="1" spc="-15" dirty="0">
                <a:latin typeface="Times New Roman"/>
                <a:cs typeface="Times New Roman"/>
              </a:rPr>
              <a:t>з</a:t>
            </a:r>
            <a:r>
              <a:rPr sz="2800" b="1" spc="-45" dirty="0">
                <a:latin typeface="Times New Roman"/>
                <a:cs typeface="Times New Roman"/>
              </a:rPr>
              <a:t>а</a:t>
            </a:r>
            <a:r>
              <a:rPr sz="2800" b="1" spc="-20" dirty="0">
                <a:latin typeface="Times New Roman"/>
                <a:cs typeface="Times New Roman"/>
              </a:rPr>
              <a:t>пи</a:t>
            </a:r>
            <a:r>
              <a:rPr sz="2800" b="1" spc="-30" dirty="0">
                <a:latin typeface="Times New Roman"/>
                <a:cs typeface="Times New Roman"/>
              </a:rPr>
              <a:t>с</a:t>
            </a:r>
            <a:r>
              <a:rPr sz="2800" b="1" spc="-75" dirty="0">
                <a:latin typeface="Times New Roman"/>
                <a:cs typeface="Times New Roman"/>
              </a:rPr>
              <a:t>к</a:t>
            </a:r>
            <a:r>
              <a:rPr sz="2800" b="1" spc="-15" dirty="0">
                <a:latin typeface="Times New Roman"/>
                <a:cs typeface="Times New Roman"/>
              </a:rPr>
              <a:t>а</a:t>
            </a:r>
            <a:endParaRPr sz="2800">
              <a:latin typeface="Times New Roman"/>
              <a:cs typeface="Times New Roman"/>
            </a:endParaRPr>
          </a:p>
          <a:p>
            <a:pPr>
              <a:lnSpc>
                <a:spcPts val="1750"/>
              </a:lnSpc>
              <a:spcBef>
                <a:spcPts val="7"/>
              </a:spcBef>
            </a:pPr>
            <a:endParaRPr sz="1750"/>
          </a:p>
          <a:p>
            <a:pPr>
              <a:lnSpc>
                <a:spcPts val="2800"/>
              </a:lnSpc>
            </a:pPr>
            <a:endParaRPr sz="2800"/>
          </a:p>
          <a:p>
            <a:pPr marL="488950" algn="ctr">
              <a:lnSpc>
                <a:spcPct val="100000"/>
              </a:lnSpc>
            </a:pPr>
            <a:r>
              <a:rPr sz="2800" b="1" spc="-60" dirty="0">
                <a:latin typeface="Times New Roman"/>
                <a:cs typeface="Times New Roman"/>
              </a:rPr>
              <a:t>Р</a:t>
            </a:r>
            <a:r>
              <a:rPr sz="2800" b="1" spc="-15" dirty="0">
                <a:latin typeface="Times New Roman"/>
                <a:cs typeface="Times New Roman"/>
              </a:rPr>
              <a:t>е</a:t>
            </a:r>
            <a:r>
              <a:rPr sz="2800" b="1" spc="-80" dirty="0">
                <a:latin typeface="Times New Roman"/>
                <a:cs typeface="Times New Roman"/>
              </a:rPr>
              <a:t>з</a:t>
            </a:r>
            <a:r>
              <a:rPr sz="2800" b="1" spc="-85" dirty="0">
                <a:latin typeface="Times New Roman"/>
                <a:cs typeface="Times New Roman"/>
              </a:rPr>
              <a:t>у</a:t>
            </a:r>
            <a:r>
              <a:rPr sz="2800" b="1" spc="-20" dirty="0">
                <a:latin typeface="Times New Roman"/>
                <a:cs typeface="Times New Roman"/>
              </a:rPr>
              <a:t>л</a:t>
            </a:r>
            <a:r>
              <a:rPr sz="2800" b="1" spc="-125" dirty="0">
                <a:latin typeface="Times New Roman"/>
                <a:cs typeface="Times New Roman"/>
              </a:rPr>
              <a:t>ь</a:t>
            </a:r>
            <a:r>
              <a:rPr sz="2800" b="1" spc="10" dirty="0">
                <a:latin typeface="Times New Roman"/>
                <a:cs typeface="Times New Roman"/>
              </a:rPr>
              <a:t>т</a:t>
            </a:r>
            <a:r>
              <a:rPr sz="2800" b="1" spc="-85" dirty="0">
                <a:latin typeface="Times New Roman"/>
                <a:cs typeface="Times New Roman"/>
              </a:rPr>
              <a:t>а</a:t>
            </a:r>
            <a:r>
              <a:rPr sz="2800" b="1" spc="-20" dirty="0">
                <a:latin typeface="Times New Roman"/>
                <a:cs typeface="Times New Roman"/>
              </a:rPr>
              <a:t>ты</a:t>
            </a:r>
            <a:r>
              <a:rPr sz="2800" b="1" spc="-5" dirty="0">
                <a:latin typeface="Times New Roman"/>
                <a:cs typeface="Times New Roman"/>
              </a:rPr>
              <a:t> о</a:t>
            </a:r>
            <a:r>
              <a:rPr sz="2800" b="1" spc="-15" dirty="0">
                <a:latin typeface="Times New Roman"/>
                <a:cs typeface="Times New Roman"/>
              </a:rPr>
              <a:t>с</a:t>
            </a:r>
            <a:r>
              <a:rPr sz="2800" b="1" spc="-50" dirty="0">
                <a:latin typeface="Times New Roman"/>
                <a:cs typeface="Times New Roman"/>
              </a:rPr>
              <a:t>в</a:t>
            </a:r>
            <a:r>
              <a:rPr sz="2800" b="1" spc="-15" dirty="0">
                <a:latin typeface="Times New Roman"/>
                <a:cs typeface="Times New Roman"/>
              </a:rPr>
              <a:t>оения</a:t>
            </a:r>
            <a:r>
              <a:rPr sz="2800" b="1" spc="-5" dirty="0">
                <a:latin typeface="Times New Roman"/>
                <a:cs typeface="Times New Roman"/>
              </a:rPr>
              <a:t> </a:t>
            </a:r>
            <a:r>
              <a:rPr sz="2800" b="1" spc="-10" dirty="0">
                <a:latin typeface="Times New Roman"/>
                <a:cs typeface="Times New Roman"/>
              </a:rPr>
              <a:t>а</a:t>
            </a:r>
            <a:r>
              <a:rPr sz="2800" b="1" spc="-15" dirty="0">
                <a:latin typeface="Times New Roman"/>
                <a:cs typeface="Times New Roman"/>
              </a:rPr>
              <a:t>д</a:t>
            </a:r>
            <a:r>
              <a:rPr sz="2800" b="1" spc="-45" dirty="0">
                <a:latin typeface="Times New Roman"/>
                <a:cs typeface="Times New Roman"/>
              </a:rPr>
              <a:t>а</a:t>
            </a:r>
            <a:r>
              <a:rPr sz="2800" b="1" spc="-15" dirty="0">
                <a:latin typeface="Times New Roman"/>
                <a:cs typeface="Times New Roman"/>
              </a:rPr>
              <a:t>пт</a:t>
            </a:r>
            <a:r>
              <a:rPr sz="2800" b="1" spc="-35" dirty="0">
                <a:latin typeface="Times New Roman"/>
                <a:cs typeface="Times New Roman"/>
              </a:rPr>
              <a:t>и</a:t>
            </a:r>
            <a:r>
              <a:rPr sz="2800" b="1" spc="-20" dirty="0">
                <a:latin typeface="Times New Roman"/>
                <a:cs typeface="Times New Roman"/>
              </a:rPr>
              <a:t>р</a:t>
            </a:r>
            <a:r>
              <a:rPr sz="2800" b="1" spc="-80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ванн</a:t>
            </a:r>
            <a:r>
              <a:rPr sz="2800" b="1" spc="-10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й</a:t>
            </a:r>
            <a:endParaRPr sz="2800">
              <a:latin typeface="Times New Roman"/>
              <a:cs typeface="Times New Roman"/>
            </a:endParaRPr>
          </a:p>
          <a:p>
            <a:pPr marL="488950" algn="ctr">
              <a:lnSpc>
                <a:spcPct val="100000"/>
              </a:lnSpc>
            </a:pPr>
            <a:r>
              <a:rPr sz="2800" b="1" spc="-15" dirty="0">
                <a:latin typeface="Times New Roman"/>
                <a:cs typeface="Times New Roman"/>
              </a:rPr>
              <a:t>о</a:t>
            </a:r>
            <a:r>
              <a:rPr sz="2800" b="1" spc="-10" dirty="0">
                <a:latin typeface="Times New Roman"/>
                <a:cs typeface="Times New Roman"/>
              </a:rPr>
              <a:t>б</a:t>
            </a:r>
            <a:r>
              <a:rPr sz="2800" b="1" spc="-20" dirty="0">
                <a:latin typeface="Times New Roman"/>
                <a:cs typeface="Times New Roman"/>
              </a:rPr>
              <a:t>р</a:t>
            </a:r>
            <a:r>
              <a:rPr sz="2800" b="1" spc="-10" dirty="0">
                <a:latin typeface="Times New Roman"/>
                <a:cs typeface="Times New Roman"/>
              </a:rPr>
              <a:t>а</a:t>
            </a:r>
            <a:r>
              <a:rPr sz="2800" b="1" spc="-25" dirty="0">
                <a:latin typeface="Times New Roman"/>
                <a:cs typeface="Times New Roman"/>
              </a:rPr>
              <a:t>з</a:t>
            </a:r>
            <a:r>
              <a:rPr sz="2800" b="1" spc="-85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в</a:t>
            </a:r>
            <a:r>
              <a:rPr sz="2800" b="1" spc="-85" dirty="0">
                <a:latin typeface="Times New Roman"/>
                <a:cs typeface="Times New Roman"/>
              </a:rPr>
              <a:t>а</a:t>
            </a:r>
            <a:r>
              <a:rPr sz="2800" b="1" spc="-15" dirty="0">
                <a:latin typeface="Times New Roman"/>
                <a:cs typeface="Times New Roman"/>
              </a:rPr>
              <a:t>т</a:t>
            </a:r>
            <a:r>
              <a:rPr sz="2800" b="1" spc="-30" dirty="0">
                <a:latin typeface="Times New Roman"/>
                <a:cs typeface="Times New Roman"/>
              </a:rPr>
              <a:t>е</a:t>
            </a:r>
            <a:r>
              <a:rPr sz="2800" b="1" spc="-20" dirty="0">
                <a:latin typeface="Times New Roman"/>
                <a:cs typeface="Times New Roman"/>
              </a:rPr>
              <a:t>льной </a:t>
            </a:r>
            <a:r>
              <a:rPr sz="2800" b="1" spc="-15" dirty="0">
                <a:latin typeface="Times New Roman"/>
                <a:cs typeface="Times New Roman"/>
              </a:rPr>
              <a:t>програм</a:t>
            </a:r>
            <a:r>
              <a:rPr sz="2800" b="1" spc="-25" dirty="0">
                <a:latin typeface="Times New Roman"/>
                <a:cs typeface="Times New Roman"/>
              </a:rPr>
              <a:t>мы</a:t>
            </a:r>
            <a:endParaRPr sz="2800">
              <a:latin typeface="Times New Roman"/>
              <a:cs typeface="Times New Roman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3179826" y="216915"/>
            <a:ext cx="2886710" cy="49910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b="1" dirty="0">
                <a:solidFill>
                  <a:srgbClr val="FF0000"/>
                </a:solidFill>
                <a:latin typeface="Times New Roman"/>
                <a:cs typeface="Times New Roman"/>
              </a:rPr>
              <a:t>Цел</a:t>
            </a:r>
            <a:r>
              <a:rPr sz="3200" b="1" spc="5" dirty="0">
                <a:solidFill>
                  <a:srgbClr val="FF0000"/>
                </a:solidFill>
                <a:latin typeface="Times New Roman"/>
                <a:cs typeface="Times New Roman"/>
              </a:rPr>
              <a:t>е</a:t>
            </a:r>
            <a:r>
              <a:rPr sz="3200" b="1" spc="-30" dirty="0">
                <a:solidFill>
                  <a:srgbClr val="FF0000"/>
                </a:solidFill>
                <a:latin typeface="Times New Roman"/>
                <a:cs typeface="Times New Roman"/>
              </a:rPr>
              <a:t>в</a:t>
            </a:r>
            <a:r>
              <a:rPr sz="3200" b="1" spc="0" dirty="0">
                <a:solidFill>
                  <a:srgbClr val="FF0000"/>
                </a:solidFill>
                <a:latin typeface="Times New Roman"/>
                <a:cs typeface="Times New Roman"/>
              </a:rPr>
              <a:t>ой</a:t>
            </a:r>
            <a:r>
              <a:rPr sz="3200" b="1" spc="-30" dirty="0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sz="3200" b="1" spc="0" dirty="0">
                <a:solidFill>
                  <a:srgbClr val="FF0000"/>
                </a:solidFill>
                <a:latin typeface="Times New Roman"/>
                <a:cs typeface="Times New Roman"/>
              </a:rPr>
              <a:t>ра</a:t>
            </a:r>
            <a:r>
              <a:rPr sz="3200" b="1" spc="-70" dirty="0">
                <a:solidFill>
                  <a:srgbClr val="FF0000"/>
                </a:solidFill>
                <a:latin typeface="Times New Roman"/>
                <a:cs typeface="Times New Roman"/>
              </a:rPr>
              <a:t>з</a:t>
            </a:r>
            <a:r>
              <a:rPr sz="3200" b="1" spc="0" dirty="0">
                <a:solidFill>
                  <a:srgbClr val="FF0000"/>
                </a:solidFill>
                <a:latin typeface="Times New Roman"/>
                <a:cs typeface="Times New Roman"/>
              </a:rPr>
              <a:t>дел</a:t>
            </a:r>
            <a:endParaRPr sz="3200">
              <a:latin typeface="Times New Roman"/>
              <a:cs typeface="Times New Roman"/>
            </a:endParaRPr>
          </a:p>
        </p:txBody>
      </p:sp>
      <p:sp>
        <p:nvSpPr>
          <p:cNvPr id="17" name="object 17"/>
          <p:cNvSpPr/>
          <p:nvPr/>
        </p:nvSpPr>
        <p:spPr>
          <a:xfrm>
            <a:off x="900112" y="2997200"/>
            <a:ext cx="7416736" cy="1346200"/>
          </a:xfrm>
          <a:custGeom>
            <a:avLst/>
            <a:gdLst/>
            <a:ahLst/>
            <a:cxnLst/>
            <a:rect l="l" t="t" r="r" b="b"/>
            <a:pathLst>
              <a:path w="7416736" h="1346200">
                <a:moveTo>
                  <a:pt x="7192454" y="0"/>
                </a:moveTo>
                <a:lnTo>
                  <a:pt x="224370" y="0"/>
                </a:lnTo>
                <a:lnTo>
                  <a:pt x="205969" y="743"/>
                </a:lnTo>
                <a:lnTo>
                  <a:pt x="153453" y="11439"/>
                </a:lnTo>
                <a:lnTo>
                  <a:pt x="106183" y="33618"/>
                </a:lnTo>
                <a:lnTo>
                  <a:pt x="65717" y="65722"/>
                </a:lnTo>
                <a:lnTo>
                  <a:pt x="33616" y="106193"/>
                </a:lnTo>
                <a:lnTo>
                  <a:pt x="11438" y="153472"/>
                </a:lnTo>
                <a:lnTo>
                  <a:pt x="743" y="206002"/>
                </a:lnTo>
                <a:lnTo>
                  <a:pt x="0" y="224409"/>
                </a:lnTo>
                <a:lnTo>
                  <a:pt x="0" y="1121791"/>
                </a:lnTo>
                <a:lnTo>
                  <a:pt x="6520" y="1175723"/>
                </a:lnTo>
                <a:lnTo>
                  <a:pt x="25044" y="1224926"/>
                </a:lnTo>
                <a:lnTo>
                  <a:pt x="54010" y="1267839"/>
                </a:lnTo>
                <a:lnTo>
                  <a:pt x="91861" y="1302906"/>
                </a:lnTo>
                <a:lnTo>
                  <a:pt x="137036" y="1328566"/>
                </a:lnTo>
                <a:lnTo>
                  <a:pt x="187977" y="1343263"/>
                </a:lnTo>
                <a:lnTo>
                  <a:pt x="224370" y="1346200"/>
                </a:lnTo>
                <a:lnTo>
                  <a:pt x="7192454" y="1346200"/>
                </a:lnTo>
                <a:lnTo>
                  <a:pt x="7246379" y="1339678"/>
                </a:lnTo>
                <a:lnTo>
                  <a:pt x="7295562" y="1321154"/>
                </a:lnTo>
                <a:lnTo>
                  <a:pt x="7338449" y="1292185"/>
                </a:lnTo>
                <a:lnTo>
                  <a:pt x="7373487" y="1254330"/>
                </a:lnTo>
                <a:lnTo>
                  <a:pt x="7399123" y="1209147"/>
                </a:lnTo>
                <a:lnTo>
                  <a:pt x="7413803" y="1158194"/>
                </a:lnTo>
                <a:lnTo>
                  <a:pt x="7416736" y="1121791"/>
                </a:lnTo>
                <a:lnTo>
                  <a:pt x="7416736" y="224409"/>
                </a:lnTo>
                <a:lnTo>
                  <a:pt x="7410223" y="170476"/>
                </a:lnTo>
                <a:lnTo>
                  <a:pt x="7391718" y="121273"/>
                </a:lnTo>
                <a:lnTo>
                  <a:pt x="7362776" y="78360"/>
                </a:lnTo>
                <a:lnTo>
                  <a:pt x="7324949" y="43293"/>
                </a:lnTo>
                <a:lnTo>
                  <a:pt x="7279790" y="17633"/>
                </a:lnTo>
                <a:lnTo>
                  <a:pt x="7228854" y="2936"/>
                </a:lnTo>
                <a:lnTo>
                  <a:pt x="7192454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 dirty="0"/>
          </a:p>
        </p:txBody>
      </p:sp>
      <p:sp>
        <p:nvSpPr>
          <p:cNvPr id="18" name="object 18"/>
          <p:cNvSpPr/>
          <p:nvPr/>
        </p:nvSpPr>
        <p:spPr>
          <a:xfrm>
            <a:off x="900112" y="2997200"/>
            <a:ext cx="7416863" cy="1346200"/>
          </a:xfrm>
          <a:custGeom>
            <a:avLst/>
            <a:gdLst/>
            <a:ahLst/>
            <a:cxnLst/>
            <a:rect l="l" t="t" r="r" b="b"/>
            <a:pathLst>
              <a:path w="7416863" h="1346200">
                <a:moveTo>
                  <a:pt x="0" y="224409"/>
                </a:moveTo>
                <a:lnTo>
                  <a:pt x="6520" y="170476"/>
                </a:lnTo>
                <a:lnTo>
                  <a:pt x="25044" y="121273"/>
                </a:lnTo>
                <a:lnTo>
                  <a:pt x="54010" y="78360"/>
                </a:lnTo>
                <a:lnTo>
                  <a:pt x="91861" y="43293"/>
                </a:lnTo>
                <a:lnTo>
                  <a:pt x="137036" y="17633"/>
                </a:lnTo>
                <a:lnTo>
                  <a:pt x="187977" y="2936"/>
                </a:lnTo>
                <a:lnTo>
                  <a:pt x="224370" y="0"/>
                </a:lnTo>
                <a:lnTo>
                  <a:pt x="7192454" y="0"/>
                </a:lnTo>
                <a:lnTo>
                  <a:pt x="7210860" y="743"/>
                </a:lnTo>
                <a:lnTo>
                  <a:pt x="7228854" y="2936"/>
                </a:lnTo>
                <a:lnTo>
                  <a:pt x="7279790" y="17633"/>
                </a:lnTo>
                <a:lnTo>
                  <a:pt x="7324949" y="43293"/>
                </a:lnTo>
                <a:lnTo>
                  <a:pt x="7362776" y="78360"/>
                </a:lnTo>
                <a:lnTo>
                  <a:pt x="7391718" y="121273"/>
                </a:lnTo>
                <a:lnTo>
                  <a:pt x="7410223" y="170476"/>
                </a:lnTo>
                <a:lnTo>
                  <a:pt x="7416736" y="224409"/>
                </a:lnTo>
                <a:lnTo>
                  <a:pt x="7416863" y="1121791"/>
                </a:lnTo>
                <a:lnTo>
                  <a:pt x="7410223" y="1175723"/>
                </a:lnTo>
                <a:lnTo>
                  <a:pt x="7391718" y="1224926"/>
                </a:lnTo>
                <a:lnTo>
                  <a:pt x="7362776" y="1267839"/>
                </a:lnTo>
                <a:lnTo>
                  <a:pt x="7324949" y="1302906"/>
                </a:lnTo>
                <a:lnTo>
                  <a:pt x="7279790" y="1328566"/>
                </a:lnTo>
                <a:lnTo>
                  <a:pt x="7228854" y="1343263"/>
                </a:lnTo>
                <a:lnTo>
                  <a:pt x="7192454" y="1346200"/>
                </a:lnTo>
                <a:lnTo>
                  <a:pt x="224370" y="1346200"/>
                </a:lnTo>
                <a:lnTo>
                  <a:pt x="205969" y="1345456"/>
                </a:lnTo>
                <a:lnTo>
                  <a:pt x="187977" y="1343263"/>
                </a:lnTo>
                <a:lnTo>
                  <a:pt x="137036" y="1328566"/>
                </a:lnTo>
                <a:lnTo>
                  <a:pt x="91861" y="1302906"/>
                </a:lnTo>
                <a:lnTo>
                  <a:pt x="54010" y="1267839"/>
                </a:lnTo>
                <a:lnTo>
                  <a:pt x="25044" y="1224926"/>
                </a:lnTo>
                <a:lnTo>
                  <a:pt x="6520" y="1175723"/>
                </a:lnTo>
                <a:lnTo>
                  <a:pt x="0" y="1121791"/>
                </a:lnTo>
                <a:lnTo>
                  <a:pt x="0" y="224409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395287" y="4978653"/>
            <a:ext cx="4897437" cy="1690700"/>
          </a:xfrm>
          <a:custGeom>
            <a:avLst/>
            <a:gdLst/>
            <a:ahLst/>
            <a:cxnLst/>
            <a:rect l="l" t="t" r="r" b="b"/>
            <a:pathLst>
              <a:path w="4897437" h="1690700">
                <a:moveTo>
                  <a:pt x="4615624" y="0"/>
                </a:moveTo>
                <a:lnTo>
                  <a:pt x="281787" y="0"/>
                </a:lnTo>
                <a:lnTo>
                  <a:pt x="258676" y="934"/>
                </a:lnTo>
                <a:lnTo>
                  <a:pt x="214071" y="8194"/>
                </a:lnTo>
                <a:lnTo>
                  <a:pt x="172103" y="22155"/>
                </a:lnTo>
                <a:lnTo>
                  <a:pt x="133354" y="42237"/>
                </a:lnTo>
                <a:lnTo>
                  <a:pt x="98403" y="67859"/>
                </a:lnTo>
                <a:lnTo>
                  <a:pt x="67831" y="98439"/>
                </a:lnTo>
                <a:lnTo>
                  <a:pt x="42218" y="133395"/>
                </a:lnTo>
                <a:lnTo>
                  <a:pt x="22144" y="172146"/>
                </a:lnTo>
                <a:lnTo>
                  <a:pt x="8189" y="214111"/>
                </a:lnTo>
                <a:lnTo>
                  <a:pt x="934" y="258708"/>
                </a:lnTo>
                <a:lnTo>
                  <a:pt x="0" y="281813"/>
                </a:lnTo>
                <a:lnTo>
                  <a:pt x="0" y="1408912"/>
                </a:lnTo>
                <a:lnTo>
                  <a:pt x="3688" y="1454622"/>
                </a:lnTo>
                <a:lnTo>
                  <a:pt x="14365" y="1497983"/>
                </a:lnTo>
                <a:lnTo>
                  <a:pt x="31452" y="1538415"/>
                </a:lnTo>
                <a:lnTo>
                  <a:pt x="54369" y="1575337"/>
                </a:lnTo>
                <a:lnTo>
                  <a:pt x="82534" y="1608170"/>
                </a:lnTo>
                <a:lnTo>
                  <a:pt x="115368" y="1636334"/>
                </a:lnTo>
                <a:lnTo>
                  <a:pt x="152290" y="1659249"/>
                </a:lnTo>
                <a:lnTo>
                  <a:pt x="192721" y="1676335"/>
                </a:lnTo>
                <a:lnTo>
                  <a:pt x="236080" y="1687012"/>
                </a:lnTo>
                <a:lnTo>
                  <a:pt x="281787" y="1690700"/>
                </a:lnTo>
                <a:lnTo>
                  <a:pt x="4615624" y="1690700"/>
                </a:lnTo>
                <a:lnTo>
                  <a:pt x="4661350" y="1687012"/>
                </a:lnTo>
                <a:lnTo>
                  <a:pt x="4704722" y="1676335"/>
                </a:lnTo>
                <a:lnTo>
                  <a:pt x="4745160" y="1659249"/>
                </a:lnTo>
                <a:lnTo>
                  <a:pt x="4782085" y="1636334"/>
                </a:lnTo>
                <a:lnTo>
                  <a:pt x="4814919" y="1608170"/>
                </a:lnTo>
                <a:lnTo>
                  <a:pt x="4843081" y="1575337"/>
                </a:lnTo>
                <a:lnTo>
                  <a:pt x="4865993" y="1538415"/>
                </a:lnTo>
                <a:lnTo>
                  <a:pt x="4883076" y="1497983"/>
                </a:lnTo>
                <a:lnTo>
                  <a:pt x="4893750" y="1454622"/>
                </a:lnTo>
                <a:lnTo>
                  <a:pt x="4897437" y="1408912"/>
                </a:lnTo>
                <a:lnTo>
                  <a:pt x="4897437" y="281813"/>
                </a:lnTo>
                <a:lnTo>
                  <a:pt x="4893750" y="236117"/>
                </a:lnTo>
                <a:lnTo>
                  <a:pt x="4883076" y="192763"/>
                </a:lnTo>
                <a:lnTo>
                  <a:pt x="4865993" y="152332"/>
                </a:lnTo>
                <a:lnTo>
                  <a:pt x="4843081" y="115406"/>
                </a:lnTo>
                <a:lnTo>
                  <a:pt x="4814919" y="82565"/>
                </a:lnTo>
                <a:lnTo>
                  <a:pt x="4782085" y="54392"/>
                </a:lnTo>
                <a:lnTo>
                  <a:pt x="4745160" y="31467"/>
                </a:lnTo>
                <a:lnTo>
                  <a:pt x="4704722" y="14373"/>
                </a:lnTo>
                <a:lnTo>
                  <a:pt x="4661350" y="3690"/>
                </a:lnTo>
                <a:lnTo>
                  <a:pt x="4615624" y="0"/>
                </a:lnTo>
                <a:close/>
              </a:path>
            </a:pathLst>
          </a:custGeom>
          <a:solidFill>
            <a:srgbClr val="E6B8B8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395287" y="4978653"/>
            <a:ext cx="4897437" cy="1690700"/>
          </a:xfrm>
          <a:custGeom>
            <a:avLst/>
            <a:gdLst/>
            <a:ahLst/>
            <a:cxnLst/>
            <a:rect l="l" t="t" r="r" b="b"/>
            <a:pathLst>
              <a:path w="4897437" h="1690700">
                <a:moveTo>
                  <a:pt x="0" y="281813"/>
                </a:moveTo>
                <a:lnTo>
                  <a:pt x="3688" y="236117"/>
                </a:lnTo>
                <a:lnTo>
                  <a:pt x="14365" y="192763"/>
                </a:lnTo>
                <a:lnTo>
                  <a:pt x="31452" y="152332"/>
                </a:lnTo>
                <a:lnTo>
                  <a:pt x="54369" y="115406"/>
                </a:lnTo>
                <a:lnTo>
                  <a:pt x="82534" y="82565"/>
                </a:lnTo>
                <a:lnTo>
                  <a:pt x="115368" y="54392"/>
                </a:lnTo>
                <a:lnTo>
                  <a:pt x="152290" y="31467"/>
                </a:lnTo>
                <a:lnTo>
                  <a:pt x="192721" y="14373"/>
                </a:lnTo>
                <a:lnTo>
                  <a:pt x="236080" y="3690"/>
                </a:lnTo>
                <a:lnTo>
                  <a:pt x="281787" y="0"/>
                </a:lnTo>
                <a:lnTo>
                  <a:pt x="4615624" y="0"/>
                </a:lnTo>
                <a:lnTo>
                  <a:pt x="4638745" y="934"/>
                </a:lnTo>
                <a:lnTo>
                  <a:pt x="4661350" y="3690"/>
                </a:lnTo>
                <a:lnTo>
                  <a:pt x="4704722" y="14373"/>
                </a:lnTo>
                <a:lnTo>
                  <a:pt x="4745160" y="31467"/>
                </a:lnTo>
                <a:lnTo>
                  <a:pt x="4782085" y="54392"/>
                </a:lnTo>
                <a:lnTo>
                  <a:pt x="4814919" y="82565"/>
                </a:lnTo>
                <a:lnTo>
                  <a:pt x="4843081" y="115406"/>
                </a:lnTo>
                <a:lnTo>
                  <a:pt x="4865993" y="152332"/>
                </a:lnTo>
                <a:lnTo>
                  <a:pt x="4883076" y="192763"/>
                </a:lnTo>
                <a:lnTo>
                  <a:pt x="4893750" y="236117"/>
                </a:lnTo>
                <a:lnTo>
                  <a:pt x="4897437" y="281813"/>
                </a:lnTo>
                <a:lnTo>
                  <a:pt x="4897437" y="1408912"/>
                </a:lnTo>
                <a:lnTo>
                  <a:pt x="4896503" y="1432025"/>
                </a:lnTo>
                <a:lnTo>
                  <a:pt x="4893750" y="1454622"/>
                </a:lnTo>
                <a:lnTo>
                  <a:pt x="4883076" y="1497983"/>
                </a:lnTo>
                <a:lnTo>
                  <a:pt x="4865993" y="1538415"/>
                </a:lnTo>
                <a:lnTo>
                  <a:pt x="4843081" y="1575337"/>
                </a:lnTo>
                <a:lnTo>
                  <a:pt x="4814919" y="1608170"/>
                </a:lnTo>
                <a:lnTo>
                  <a:pt x="4782085" y="1636334"/>
                </a:lnTo>
                <a:lnTo>
                  <a:pt x="4745160" y="1659249"/>
                </a:lnTo>
                <a:lnTo>
                  <a:pt x="4704722" y="1676335"/>
                </a:lnTo>
                <a:lnTo>
                  <a:pt x="4661350" y="1687012"/>
                </a:lnTo>
                <a:lnTo>
                  <a:pt x="4615624" y="1690700"/>
                </a:lnTo>
                <a:lnTo>
                  <a:pt x="281787" y="1690700"/>
                </a:lnTo>
                <a:lnTo>
                  <a:pt x="258676" y="1689766"/>
                </a:lnTo>
                <a:lnTo>
                  <a:pt x="236080" y="1687012"/>
                </a:lnTo>
                <a:lnTo>
                  <a:pt x="192721" y="1676335"/>
                </a:lnTo>
                <a:lnTo>
                  <a:pt x="152290" y="1659249"/>
                </a:lnTo>
                <a:lnTo>
                  <a:pt x="115368" y="1636334"/>
                </a:lnTo>
                <a:lnTo>
                  <a:pt x="82534" y="1608170"/>
                </a:lnTo>
                <a:lnTo>
                  <a:pt x="54369" y="1575337"/>
                </a:lnTo>
                <a:lnTo>
                  <a:pt x="31452" y="1538415"/>
                </a:lnTo>
                <a:lnTo>
                  <a:pt x="14365" y="1497983"/>
                </a:lnTo>
                <a:lnTo>
                  <a:pt x="3688" y="1454622"/>
                </a:lnTo>
                <a:lnTo>
                  <a:pt x="0" y="1408912"/>
                </a:lnTo>
                <a:lnTo>
                  <a:pt x="0" y="281813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1" name="object 21"/>
          <p:cNvSpPr txBox="1"/>
          <p:nvPr/>
        </p:nvSpPr>
        <p:spPr>
          <a:xfrm>
            <a:off x="662431" y="5172583"/>
            <a:ext cx="4364355" cy="86486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350" indent="863600">
              <a:lnSpc>
                <a:spcPct val="100000"/>
              </a:lnSpc>
            </a:pPr>
            <a:r>
              <a:rPr sz="2800" b="1" spc="-20" dirty="0">
                <a:latin typeface="Times New Roman"/>
                <a:cs typeface="Times New Roman"/>
              </a:rPr>
              <a:t>Си</a:t>
            </a:r>
            <a:r>
              <a:rPr sz="2800" b="1" spc="-30" dirty="0">
                <a:latin typeface="Times New Roman"/>
                <a:cs typeface="Times New Roman"/>
              </a:rPr>
              <a:t>с</a:t>
            </a:r>
            <a:r>
              <a:rPr sz="2800" b="1" spc="-15" dirty="0">
                <a:latin typeface="Times New Roman"/>
                <a:cs typeface="Times New Roman"/>
              </a:rPr>
              <a:t>т</a:t>
            </a:r>
            <a:r>
              <a:rPr sz="2800" b="1" spc="-30" dirty="0">
                <a:latin typeface="Times New Roman"/>
                <a:cs typeface="Times New Roman"/>
              </a:rPr>
              <a:t>е</a:t>
            </a:r>
            <a:r>
              <a:rPr sz="2800" b="1" spc="-40" dirty="0">
                <a:latin typeface="Times New Roman"/>
                <a:cs typeface="Times New Roman"/>
              </a:rPr>
              <a:t>м</a:t>
            </a:r>
            <a:r>
              <a:rPr sz="2800" b="1" spc="-15" dirty="0">
                <a:latin typeface="Times New Roman"/>
                <a:cs typeface="Times New Roman"/>
              </a:rPr>
              <a:t>а</a:t>
            </a:r>
            <a:r>
              <a:rPr sz="2800" b="1" spc="20" dirty="0">
                <a:latin typeface="Times New Roman"/>
                <a:cs typeface="Times New Roman"/>
              </a:rPr>
              <a:t> </a:t>
            </a:r>
            <a:r>
              <a:rPr sz="2800" b="1" spc="-20" dirty="0">
                <a:latin typeface="Times New Roman"/>
                <a:cs typeface="Times New Roman"/>
              </a:rPr>
              <a:t>оценки</a:t>
            </a:r>
            <a:r>
              <a:rPr sz="2800" b="1" spc="-15" dirty="0">
                <a:latin typeface="Times New Roman"/>
                <a:cs typeface="Times New Roman"/>
              </a:rPr>
              <a:t> ре</a:t>
            </a:r>
            <a:r>
              <a:rPr sz="2800" b="1" spc="-75" dirty="0">
                <a:latin typeface="Times New Roman"/>
                <a:cs typeface="Times New Roman"/>
              </a:rPr>
              <a:t>з</a:t>
            </a:r>
            <a:r>
              <a:rPr sz="2800" b="1" spc="-85" dirty="0">
                <a:latin typeface="Times New Roman"/>
                <a:cs typeface="Times New Roman"/>
              </a:rPr>
              <a:t>у</a:t>
            </a:r>
            <a:r>
              <a:rPr sz="2800" b="1" spc="-20" dirty="0">
                <a:latin typeface="Times New Roman"/>
                <a:cs typeface="Times New Roman"/>
              </a:rPr>
              <a:t>л</a:t>
            </a:r>
            <a:r>
              <a:rPr sz="2800" b="1" spc="-125" dirty="0">
                <a:latin typeface="Times New Roman"/>
                <a:cs typeface="Times New Roman"/>
              </a:rPr>
              <a:t>ь</a:t>
            </a:r>
            <a:r>
              <a:rPr sz="2800" b="1" spc="10" dirty="0">
                <a:latin typeface="Times New Roman"/>
                <a:cs typeface="Times New Roman"/>
              </a:rPr>
              <a:t>т</a:t>
            </a:r>
            <a:r>
              <a:rPr sz="2800" b="1" spc="-85" dirty="0">
                <a:latin typeface="Times New Roman"/>
                <a:cs typeface="Times New Roman"/>
              </a:rPr>
              <a:t>а</a:t>
            </a:r>
            <a:r>
              <a:rPr sz="2800" b="1" spc="-60" dirty="0">
                <a:latin typeface="Times New Roman"/>
                <a:cs typeface="Times New Roman"/>
              </a:rPr>
              <a:t>т</a:t>
            </a:r>
            <a:r>
              <a:rPr sz="2800" b="1" spc="-85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в</a:t>
            </a:r>
            <a:r>
              <a:rPr sz="2800" b="1" spc="-5" dirty="0">
                <a:latin typeface="Times New Roman"/>
                <a:cs typeface="Times New Roman"/>
              </a:rPr>
              <a:t> </a:t>
            </a:r>
            <a:r>
              <a:rPr sz="2800" b="1" spc="-15" dirty="0">
                <a:latin typeface="Times New Roman"/>
                <a:cs typeface="Times New Roman"/>
              </a:rPr>
              <a:t>ос</a:t>
            </a:r>
            <a:r>
              <a:rPr sz="2800" b="1" spc="-45" dirty="0">
                <a:latin typeface="Times New Roman"/>
                <a:cs typeface="Times New Roman"/>
              </a:rPr>
              <a:t>в</a:t>
            </a:r>
            <a:r>
              <a:rPr sz="2800" b="1" spc="-15" dirty="0">
                <a:latin typeface="Times New Roman"/>
                <a:cs typeface="Times New Roman"/>
              </a:rPr>
              <a:t>оения</a:t>
            </a:r>
            <a:r>
              <a:rPr sz="2800" b="1" spc="-5" dirty="0">
                <a:latin typeface="Times New Roman"/>
                <a:cs typeface="Times New Roman"/>
              </a:rPr>
              <a:t> </a:t>
            </a:r>
            <a:r>
              <a:rPr sz="2800" b="1" spc="-170" dirty="0">
                <a:latin typeface="Times New Roman"/>
                <a:cs typeface="Times New Roman"/>
              </a:rPr>
              <a:t>А</a:t>
            </a:r>
            <a:r>
              <a:rPr sz="2800" b="1" spc="-25" dirty="0">
                <a:latin typeface="Times New Roman"/>
                <a:cs typeface="Times New Roman"/>
              </a:rPr>
              <a:t>ОП</a:t>
            </a:r>
            <a:endParaRPr sz="280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66063" y="1083690"/>
            <a:ext cx="3579495" cy="525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44145" marR="208915" indent="-1270" algn="ctr">
              <a:lnSpc>
                <a:spcPts val="3020"/>
              </a:lnSpc>
            </a:pPr>
            <a:r>
              <a:rPr sz="2800" b="1" spc="-20" dirty="0">
                <a:latin typeface="Times New Roman"/>
                <a:cs typeface="Times New Roman"/>
              </a:rPr>
              <a:t>Про</a:t>
            </a:r>
            <a:r>
              <a:rPr sz="2800" b="1" spc="-10" dirty="0">
                <a:latin typeface="Times New Roman"/>
                <a:cs typeface="Times New Roman"/>
              </a:rPr>
              <a:t>г</a:t>
            </a:r>
            <a:r>
              <a:rPr sz="2800" b="1" spc="-20" dirty="0">
                <a:latin typeface="Times New Roman"/>
                <a:cs typeface="Times New Roman"/>
              </a:rPr>
              <a:t>р</a:t>
            </a:r>
            <a:r>
              <a:rPr sz="2800" b="1" spc="-10" dirty="0">
                <a:latin typeface="Times New Roman"/>
                <a:cs typeface="Times New Roman"/>
              </a:rPr>
              <a:t>а</a:t>
            </a:r>
            <a:r>
              <a:rPr sz="2800" b="1" spc="-20" dirty="0">
                <a:latin typeface="Times New Roman"/>
                <a:cs typeface="Times New Roman"/>
              </a:rPr>
              <a:t>м</a:t>
            </a:r>
            <a:r>
              <a:rPr sz="2800" b="1" spc="-40" dirty="0">
                <a:latin typeface="Times New Roman"/>
                <a:cs typeface="Times New Roman"/>
              </a:rPr>
              <a:t>м</a:t>
            </a:r>
            <a:r>
              <a:rPr sz="2800" b="1" spc="-15" dirty="0">
                <a:latin typeface="Times New Roman"/>
                <a:cs typeface="Times New Roman"/>
              </a:rPr>
              <a:t>а фо</a:t>
            </a:r>
            <a:r>
              <a:rPr sz="2800" b="1" spc="-60" dirty="0">
                <a:latin typeface="Times New Roman"/>
                <a:cs typeface="Times New Roman"/>
              </a:rPr>
              <a:t>р</a:t>
            </a:r>
            <a:r>
              <a:rPr sz="2800" b="1" spc="-20" dirty="0">
                <a:latin typeface="Times New Roman"/>
                <a:cs typeface="Times New Roman"/>
              </a:rPr>
              <a:t>мир</a:t>
            </a:r>
            <a:r>
              <a:rPr sz="2800" b="1" spc="-75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вания</a:t>
            </a:r>
            <a:r>
              <a:rPr sz="2800" b="1" spc="5" dirty="0">
                <a:latin typeface="Times New Roman"/>
                <a:cs typeface="Times New Roman"/>
              </a:rPr>
              <a:t> </a:t>
            </a:r>
            <a:r>
              <a:rPr sz="2800" b="1" spc="-25" dirty="0">
                <a:latin typeface="Times New Roman"/>
                <a:cs typeface="Times New Roman"/>
              </a:rPr>
              <a:t>У</a:t>
            </a:r>
            <a:r>
              <a:rPr sz="2800" b="1" spc="-315" dirty="0">
                <a:latin typeface="Times New Roman"/>
                <a:cs typeface="Times New Roman"/>
              </a:rPr>
              <a:t>У</a:t>
            </a:r>
            <a:r>
              <a:rPr sz="2800" b="1" spc="-20" dirty="0">
                <a:latin typeface="Times New Roman"/>
                <a:cs typeface="Times New Roman"/>
              </a:rPr>
              <a:t>Д</a:t>
            </a:r>
            <a:endParaRPr sz="2800">
              <a:latin typeface="Times New Roman"/>
              <a:cs typeface="Times New Roman"/>
            </a:endParaRPr>
          </a:p>
          <a:p>
            <a:pPr>
              <a:lnSpc>
                <a:spcPts val="3600"/>
              </a:lnSpc>
              <a:spcBef>
                <a:spcPts val="41"/>
              </a:spcBef>
            </a:pPr>
            <a:endParaRPr sz="3600"/>
          </a:p>
          <a:p>
            <a:pPr marL="12065" marR="6350" indent="0" algn="ctr">
              <a:lnSpc>
                <a:spcPct val="90000"/>
              </a:lnSpc>
              <a:tabLst>
                <a:tab pos="2039620" algn="l"/>
              </a:tabLst>
            </a:pPr>
            <a:r>
              <a:rPr sz="2800" b="1" spc="-20" dirty="0">
                <a:latin typeface="Times New Roman"/>
                <a:cs typeface="Times New Roman"/>
              </a:rPr>
              <a:t>Про</a:t>
            </a:r>
            <a:r>
              <a:rPr sz="2800" b="1" spc="-10" dirty="0">
                <a:latin typeface="Times New Roman"/>
                <a:cs typeface="Times New Roman"/>
              </a:rPr>
              <a:t>г</a:t>
            </a:r>
            <a:r>
              <a:rPr sz="2800" b="1" spc="-20" dirty="0">
                <a:latin typeface="Times New Roman"/>
                <a:cs typeface="Times New Roman"/>
              </a:rPr>
              <a:t>р</a:t>
            </a:r>
            <a:r>
              <a:rPr sz="2800" b="1" spc="-10" dirty="0">
                <a:latin typeface="Times New Roman"/>
                <a:cs typeface="Times New Roman"/>
              </a:rPr>
              <a:t>а</a:t>
            </a:r>
            <a:r>
              <a:rPr sz="2800" b="1" spc="-20" dirty="0">
                <a:latin typeface="Times New Roman"/>
                <a:cs typeface="Times New Roman"/>
              </a:rPr>
              <a:t>м</a:t>
            </a:r>
            <a:r>
              <a:rPr sz="2800" b="1" spc="-40" dirty="0">
                <a:latin typeface="Times New Roman"/>
                <a:cs typeface="Times New Roman"/>
              </a:rPr>
              <a:t>м</a:t>
            </a:r>
            <a:r>
              <a:rPr sz="2800" b="1" spc="-15" dirty="0">
                <a:latin typeface="Times New Roman"/>
                <a:cs typeface="Times New Roman"/>
              </a:rPr>
              <a:t>а</a:t>
            </a:r>
            <a:r>
              <a:rPr sz="2800" b="1" spc="0" dirty="0">
                <a:latin typeface="Times New Roman"/>
                <a:cs typeface="Times New Roman"/>
              </a:rPr>
              <a:t>	</a:t>
            </a:r>
            <a:r>
              <a:rPr sz="2800" b="1" spc="-15" dirty="0">
                <a:latin typeface="Times New Roman"/>
                <a:cs typeface="Times New Roman"/>
              </a:rPr>
              <a:t>ду</a:t>
            </a:r>
            <a:r>
              <a:rPr sz="2800" b="1" spc="-110" dirty="0">
                <a:latin typeface="Times New Roman"/>
                <a:cs typeface="Times New Roman"/>
              </a:rPr>
              <a:t>х</a:t>
            </a:r>
            <a:r>
              <a:rPr sz="2800" b="1" spc="-85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вн</a:t>
            </a:r>
            <a:r>
              <a:rPr sz="2800" b="1" spc="0" dirty="0">
                <a:latin typeface="Times New Roman"/>
                <a:cs typeface="Times New Roman"/>
              </a:rPr>
              <a:t>о</a:t>
            </a:r>
            <a:r>
              <a:rPr sz="2800" b="1" spc="-10" dirty="0">
                <a:latin typeface="Times New Roman"/>
                <a:cs typeface="Times New Roman"/>
              </a:rPr>
              <a:t>- </a:t>
            </a:r>
            <a:r>
              <a:rPr sz="2800" b="1" spc="-20" dirty="0">
                <a:latin typeface="Times New Roman"/>
                <a:cs typeface="Times New Roman"/>
              </a:rPr>
              <a:t>нр</a:t>
            </a:r>
            <a:r>
              <a:rPr sz="2800" b="1" spc="-10" dirty="0">
                <a:latin typeface="Times New Roman"/>
                <a:cs typeface="Times New Roman"/>
              </a:rPr>
              <a:t>а</a:t>
            </a:r>
            <a:r>
              <a:rPr sz="2800" b="1" spc="15" dirty="0">
                <a:latin typeface="Times New Roman"/>
                <a:cs typeface="Times New Roman"/>
              </a:rPr>
              <a:t>в</a:t>
            </a:r>
            <a:r>
              <a:rPr sz="2800" b="1" spc="-15" dirty="0">
                <a:latin typeface="Times New Roman"/>
                <a:cs typeface="Times New Roman"/>
              </a:rPr>
              <a:t>с</a:t>
            </a:r>
            <a:r>
              <a:rPr sz="2800" b="1" spc="-30" dirty="0">
                <a:latin typeface="Times New Roman"/>
                <a:cs typeface="Times New Roman"/>
              </a:rPr>
              <a:t>т</a:t>
            </a:r>
            <a:r>
              <a:rPr sz="2800" b="1" spc="-15" dirty="0">
                <a:latin typeface="Times New Roman"/>
                <a:cs typeface="Times New Roman"/>
              </a:rPr>
              <a:t>венно</a:t>
            </a:r>
            <a:r>
              <a:rPr sz="2800" b="1" spc="-90" dirty="0">
                <a:latin typeface="Times New Roman"/>
                <a:cs typeface="Times New Roman"/>
              </a:rPr>
              <a:t>г</a:t>
            </a:r>
            <a:r>
              <a:rPr sz="2800" b="1" spc="-15" dirty="0">
                <a:latin typeface="Times New Roman"/>
                <a:cs typeface="Times New Roman"/>
              </a:rPr>
              <a:t>о р</a:t>
            </a:r>
            <a:r>
              <a:rPr sz="2800" b="1" spc="-10" dirty="0">
                <a:latin typeface="Times New Roman"/>
                <a:cs typeface="Times New Roman"/>
              </a:rPr>
              <a:t>а</a:t>
            </a:r>
            <a:r>
              <a:rPr sz="2800" b="1" spc="-15" dirty="0">
                <a:latin typeface="Times New Roman"/>
                <a:cs typeface="Times New Roman"/>
              </a:rPr>
              <a:t>звит</a:t>
            </a:r>
            <a:r>
              <a:rPr sz="2800" b="1" spc="-35" dirty="0">
                <a:latin typeface="Times New Roman"/>
                <a:cs typeface="Times New Roman"/>
              </a:rPr>
              <a:t>и</a:t>
            </a:r>
            <a:r>
              <a:rPr sz="2800" b="1" spc="-15" dirty="0">
                <a:latin typeface="Times New Roman"/>
                <a:cs typeface="Times New Roman"/>
              </a:rPr>
              <a:t>я,</a:t>
            </a:r>
            <a:r>
              <a:rPr sz="2800" b="1" spc="-5" dirty="0">
                <a:latin typeface="Times New Roman"/>
                <a:cs typeface="Times New Roman"/>
              </a:rPr>
              <a:t> </a:t>
            </a:r>
            <a:r>
              <a:rPr sz="2800" b="1" spc="-40" dirty="0">
                <a:latin typeface="Times New Roman"/>
                <a:cs typeface="Times New Roman"/>
              </a:rPr>
              <a:t>в</a:t>
            </a:r>
            <a:r>
              <a:rPr sz="2800" b="1" spc="-15" dirty="0">
                <a:latin typeface="Times New Roman"/>
                <a:cs typeface="Times New Roman"/>
              </a:rPr>
              <a:t>осп</a:t>
            </a:r>
            <a:r>
              <a:rPr sz="2800" b="1" spc="-30" dirty="0">
                <a:latin typeface="Times New Roman"/>
                <a:cs typeface="Times New Roman"/>
              </a:rPr>
              <a:t>и</a:t>
            </a:r>
            <a:r>
              <a:rPr sz="2800" b="1" spc="10" dirty="0">
                <a:latin typeface="Times New Roman"/>
                <a:cs typeface="Times New Roman"/>
              </a:rPr>
              <a:t>т</a:t>
            </a:r>
            <a:r>
              <a:rPr sz="2800" b="1" spc="-20" dirty="0">
                <a:latin typeface="Times New Roman"/>
                <a:cs typeface="Times New Roman"/>
              </a:rPr>
              <a:t>ания</a:t>
            </a:r>
            <a:r>
              <a:rPr sz="2800" b="1" spc="-15" dirty="0">
                <a:latin typeface="Times New Roman"/>
                <a:cs typeface="Times New Roman"/>
              </a:rPr>
              <a:t> о</a:t>
            </a:r>
            <a:r>
              <a:rPr sz="2800" b="1" spc="-110" dirty="0">
                <a:latin typeface="Times New Roman"/>
                <a:cs typeface="Times New Roman"/>
              </a:rPr>
              <a:t>б</a:t>
            </a:r>
            <a:r>
              <a:rPr sz="2800" b="1" spc="-20" dirty="0">
                <a:latin typeface="Times New Roman"/>
                <a:cs typeface="Times New Roman"/>
              </a:rPr>
              <a:t>учающи</a:t>
            </a:r>
            <a:r>
              <a:rPr sz="2800" b="1" spc="-100" dirty="0">
                <a:latin typeface="Times New Roman"/>
                <a:cs typeface="Times New Roman"/>
              </a:rPr>
              <a:t>х</a:t>
            </a:r>
            <a:r>
              <a:rPr sz="2800" b="1" spc="-15" dirty="0">
                <a:latin typeface="Times New Roman"/>
                <a:cs typeface="Times New Roman"/>
              </a:rPr>
              <a:t>ся</a:t>
            </a:r>
            <a:endParaRPr sz="2800">
              <a:latin typeface="Times New Roman"/>
              <a:cs typeface="Times New Roman"/>
            </a:endParaRPr>
          </a:p>
          <a:p>
            <a:pPr marL="156210" marR="81915" indent="2540" algn="ctr">
              <a:lnSpc>
                <a:spcPct val="90000"/>
              </a:lnSpc>
              <a:spcBef>
                <a:spcPts val="1320"/>
              </a:spcBef>
            </a:pPr>
            <a:r>
              <a:rPr sz="2800" b="1" spc="-20" dirty="0">
                <a:latin typeface="Times New Roman"/>
                <a:cs typeface="Times New Roman"/>
              </a:rPr>
              <a:t>Пр</a:t>
            </a:r>
            <a:r>
              <a:rPr sz="2800" b="1" spc="-10" dirty="0">
                <a:latin typeface="Times New Roman"/>
                <a:cs typeface="Times New Roman"/>
              </a:rPr>
              <a:t>о</a:t>
            </a:r>
            <a:r>
              <a:rPr sz="2800" b="1" spc="-15" dirty="0">
                <a:latin typeface="Times New Roman"/>
                <a:cs typeface="Times New Roman"/>
              </a:rPr>
              <a:t>гр</a:t>
            </a:r>
            <a:r>
              <a:rPr sz="2800" b="1" spc="-5" dirty="0">
                <a:latin typeface="Times New Roman"/>
                <a:cs typeface="Times New Roman"/>
              </a:rPr>
              <a:t>а</a:t>
            </a:r>
            <a:r>
              <a:rPr sz="2800" b="1" spc="-20" dirty="0">
                <a:latin typeface="Times New Roman"/>
                <a:cs typeface="Times New Roman"/>
              </a:rPr>
              <a:t>м</a:t>
            </a:r>
            <a:r>
              <a:rPr sz="2800" b="1" spc="-35" dirty="0">
                <a:latin typeface="Times New Roman"/>
                <a:cs typeface="Times New Roman"/>
              </a:rPr>
              <a:t>м</a:t>
            </a:r>
            <a:r>
              <a:rPr sz="2800" b="1" spc="-15" dirty="0">
                <a:latin typeface="Times New Roman"/>
                <a:cs typeface="Times New Roman"/>
              </a:rPr>
              <a:t>а фо</a:t>
            </a:r>
            <a:r>
              <a:rPr sz="2800" b="1" spc="-60" dirty="0">
                <a:latin typeface="Times New Roman"/>
                <a:cs typeface="Times New Roman"/>
              </a:rPr>
              <a:t>р</a:t>
            </a:r>
            <a:r>
              <a:rPr sz="2800" b="1" spc="-20" dirty="0">
                <a:latin typeface="Times New Roman"/>
                <a:cs typeface="Times New Roman"/>
              </a:rPr>
              <a:t>ми</a:t>
            </a:r>
            <a:r>
              <a:rPr sz="2800" b="1" spc="-15" dirty="0">
                <a:latin typeface="Times New Roman"/>
                <a:cs typeface="Times New Roman"/>
              </a:rPr>
              <a:t>р</a:t>
            </a:r>
            <a:r>
              <a:rPr sz="2800" b="1" spc="-85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вания</a:t>
            </a:r>
            <a:r>
              <a:rPr sz="2800" b="1" spc="-10" dirty="0">
                <a:latin typeface="Times New Roman"/>
                <a:cs typeface="Times New Roman"/>
              </a:rPr>
              <a:t> э</a:t>
            </a:r>
            <a:r>
              <a:rPr sz="2800" b="1" spc="-50" dirty="0">
                <a:latin typeface="Times New Roman"/>
                <a:cs typeface="Times New Roman"/>
              </a:rPr>
              <a:t>ко</a:t>
            </a:r>
            <a:r>
              <a:rPr sz="2800" b="1" spc="-20" dirty="0">
                <a:latin typeface="Times New Roman"/>
                <a:cs typeface="Times New Roman"/>
              </a:rPr>
              <a:t>л</a:t>
            </a:r>
            <a:r>
              <a:rPr sz="2800" b="1" spc="-10" dirty="0">
                <a:latin typeface="Times New Roman"/>
                <a:cs typeface="Times New Roman"/>
              </a:rPr>
              <a:t>о</a:t>
            </a:r>
            <a:r>
              <a:rPr sz="2800" b="1" spc="-15" dirty="0">
                <a:latin typeface="Times New Roman"/>
                <a:cs typeface="Times New Roman"/>
              </a:rPr>
              <a:t>гич</a:t>
            </a:r>
            <a:r>
              <a:rPr sz="2800" b="1" spc="0" dirty="0">
                <a:latin typeface="Times New Roman"/>
                <a:cs typeface="Times New Roman"/>
              </a:rPr>
              <a:t>е</a:t>
            </a:r>
            <a:r>
              <a:rPr sz="2800" b="1" spc="-15" dirty="0">
                <a:latin typeface="Times New Roman"/>
                <a:cs typeface="Times New Roman"/>
              </a:rPr>
              <a:t>с</a:t>
            </a:r>
            <a:r>
              <a:rPr sz="2800" b="1" spc="-65" dirty="0">
                <a:latin typeface="Times New Roman"/>
                <a:cs typeface="Times New Roman"/>
              </a:rPr>
              <a:t>к</a:t>
            </a:r>
            <a:r>
              <a:rPr sz="2800" b="1" spc="-15" dirty="0">
                <a:latin typeface="Times New Roman"/>
                <a:cs typeface="Times New Roman"/>
              </a:rPr>
              <a:t>ой</a:t>
            </a:r>
            <a:r>
              <a:rPr sz="2800" b="1" spc="-10" dirty="0">
                <a:latin typeface="Times New Roman"/>
                <a:cs typeface="Times New Roman"/>
              </a:rPr>
              <a:t> </a:t>
            </a:r>
            <a:r>
              <a:rPr sz="2800" b="1" spc="-60" dirty="0">
                <a:latin typeface="Times New Roman"/>
                <a:cs typeface="Times New Roman"/>
              </a:rPr>
              <a:t>к</a:t>
            </a:r>
            <a:r>
              <a:rPr sz="2800" b="1" spc="-85" dirty="0">
                <a:latin typeface="Times New Roman"/>
                <a:cs typeface="Times New Roman"/>
              </a:rPr>
              <a:t>у</a:t>
            </a:r>
            <a:r>
              <a:rPr sz="2800" b="1" spc="-20" dirty="0">
                <a:latin typeface="Times New Roman"/>
                <a:cs typeface="Times New Roman"/>
              </a:rPr>
              <a:t>л</a:t>
            </a:r>
            <a:r>
              <a:rPr sz="2800" b="1" spc="-125" dirty="0">
                <a:latin typeface="Times New Roman"/>
                <a:cs typeface="Times New Roman"/>
              </a:rPr>
              <a:t>ь</a:t>
            </a:r>
            <a:r>
              <a:rPr sz="2800" b="1" spc="-60" dirty="0">
                <a:latin typeface="Times New Roman"/>
                <a:cs typeface="Times New Roman"/>
              </a:rPr>
              <a:t>т</a:t>
            </a:r>
            <a:r>
              <a:rPr sz="2800" b="1" spc="-15" dirty="0">
                <a:latin typeface="Times New Roman"/>
                <a:cs typeface="Times New Roman"/>
              </a:rPr>
              <a:t>уры,</a:t>
            </a:r>
            <a:r>
              <a:rPr sz="2800" b="1" spc="0" dirty="0">
                <a:latin typeface="Times New Roman"/>
                <a:cs typeface="Times New Roman"/>
              </a:rPr>
              <a:t> </a:t>
            </a:r>
            <a:r>
              <a:rPr sz="2800" b="1" spc="-60" dirty="0">
                <a:latin typeface="Times New Roman"/>
                <a:cs typeface="Times New Roman"/>
              </a:rPr>
              <a:t>з</a:t>
            </a:r>
            <a:r>
              <a:rPr sz="2800" b="1" spc="-15" dirty="0">
                <a:latin typeface="Times New Roman"/>
                <a:cs typeface="Times New Roman"/>
              </a:rPr>
              <a:t>до</a:t>
            </a:r>
            <a:r>
              <a:rPr sz="2800" b="1" spc="-10" dirty="0">
                <a:latin typeface="Times New Roman"/>
                <a:cs typeface="Times New Roman"/>
              </a:rPr>
              <a:t>р</a:t>
            </a:r>
            <a:r>
              <a:rPr sz="2800" b="1" spc="-85" dirty="0">
                <a:latin typeface="Times New Roman"/>
                <a:cs typeface="Times New Roman"/>
              </a:rPr>
              <a:t>о</a:t>
            </a:r>
            <a:r>
              <a:rPr sz="2800" b="1" spc="-45" dirty="0">
                <a:latin typeface="Times New Roman"/>
                <a:cs typeface="Times New Roman"/>
              </a:rPr>
              <a:t>в</a:t>
            </a:r>
            <a:r>
              <a:rPr sz="2800" b="1" spc="-15" dirty="0">
                <a:latin typeface="Times New Roman"/>
                <a:cs typeface="Times New Roman"/>
              </a:rPr>
              <a:t>о</a:t>
            </a:r>
            <a:r>
              <a:rPr sz="2800" b="1" spc="-80" dirty="0">
                <a:latin typeface="Times New Roman"/>
                <a:cs typeface="Times New Roman"/>
              </a:rPr>
              <a:t>г</a:t>
            </a:r>
            <a:r>
              <a:rPr sz="2800" b="1" spc="-15" dirty="0">
                <a:latin typeface="Times New Roman"/>
                <a:cs typeface="Times New Roman"/>
              </a:rPr>
              <a:t>о и</a:t>
            </a:r>
            <a:r>
              <a:rPr sz="2800" b="1" spc="-5" dirty="0">
                <a:latin typeface="Times New Roman"/>
                <a:cs typeface="Times New Roman"/>
              </a:rPr>
              <a:t> </a:t>
            </a:r>
            <a:r>
              <a:rPr sz="2800" b="1" spc="-55" dirty="0">
                <a:latin typeface="Times New Roman"/>
                <a:cs typeface="Times New Roman"/>
              </a:rPr>
              <a:t>б</a:t>
            </a:r>
            <a:r>
              <a:rPr sz="2800" b="1" spc="-15" dirty="0">
                <a:latin typeface="Times New Roman"/>
                <a:cs typeface="Times New Roman"/>
              </a:rPr>
              <a:t>е</a:t>
            </a:r>
            <a:r>
              <a:rPr sz="2800" b="1" spc="-30" dirty="0">
                <a:latin typeface="Times New Roman"/>
                <a:cs typeface="Times New Roman"/>
              </a:rPr>
              <a:t>з</a:t>
            </a:r>
            <a:r>
              <a:rPr sz="2800" b="1" spc="-15" dirty="0">
                <a:latin typeface="Times New Roman"/>
                <a:cs typeface="Times New Roman"/>
              </a:rPr>
              <a:t>оп</a:t>
            </a:r>
            <a:r>
              <a:rPr sz="2800" b="1" spc="-10" dirty="0">
                <a:latin typeface="Times New Roman"/>
                <a:cs typeface="Times New Roman"/>
              </a:rPr>
              <a:t>а</a:t>
            </a:r>
            <a:r>
              <a:rPr sz="2800" b="1" spc="-15" dirty="0">
                <a:latin typeface="Times New Roman"/>
                <a:cs typeface="Times New Roman"/>
              </a:rPr>
              <a:t>сно</a:t>
            </a:r>
            <a:r>
              <a:rPr sz="2800" b="1" spc="-90" dirty="0">
                <a:latin typeface="Times New Roman"/>
                <a:cs typeface="Times New Roman"/>
              </a:rPr>
              <a:t>г</a:t>
            </a:r>
            <a:r>
              <a:rPr sz="2800" b="1" spc="-15" dirty="0">
                <a:latin typeface="Times New Roman"/>
                <a:cs typeface="Times New Roman"/>
              </a:rPr>
              <a:t>о</a:t>
            </a:r>
            <a:r>
              <a:rPr sz="2800" b="1" spc="-10" dirty="0">
                <a:latin typeface="Times New Roman"/>
                <a:cs typeface="Times New Roman"/>
              </a:rPr>
              <a:t> </a:t>
            </a:r>
            <a:r>
              <a:rPr sz="2800" b="1" spc="-15" dirty="0">
                <a:latin typeface="Times New Roman"/>
                <a:cs typeface="Times New Roman"/>
              </a:rPr>
              <a:t>о</a:t>
            </a:r>
            <a:r>
              <a:rPr sz="2800" b="1" spc="-10" dirty="0">
                <a:latin typeface="Times New Roman"/>
                <a:cs typeface="Times New Roman"/>
              </a:rPr>
              <a:t>б</a:t>
            </a:r>
            <a:r>
              <a:rPr sz="2800" b="1" spc="-20" dirty="0">
                <a:latin typeface="Times New Roman"/>
                <a:cs typeface="Times New Roman"/>
              </a:rPr>
              <a:t>р</a:t>
            </a:r>
            <a:r>
              <a:rPr sz="2800" b="1" spc="-10" dirty="0">
                <a:latin typeface="Times New Roman"/>
                <a:cs typeface="Times New Roman"/>
              </a:rPr>
              <a:t>а</a:t>
            </a:r>
            <a:r>
              <a:rPr sz="2800" b="1" spc="-15" dirty="0">
                <a:latin typeface="Times New Roman"/>
                <a:cs typeface="Times New Roman"/>
              </a:rPr>
              <a:t>за жизни</a:t>
            </a:r>
            <a:endParaRPr sz="280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846701" y="1682876"/>
            <a:ext cx="3439160" cy="154813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350" algn="ctr">
              <a:lnSpc>
                <a:spcPct val="90000"/>
              </a:lnSpc>
            </a:pPr>
            <a:r>
              <a:rPr sz="2800" b="1" spc="-20" dirty="0">
                <a:latin typeface="Times New Roman"/>
                <a:cs typeface="Times New Roman"/>
              </a:rPr>
              <a:t>Про</a:t>
            </a:r>
            <a:r>
              <a:rPr sz="2800" b="1" spc="-10" dirty="0">
                <a:latin typeface="Times New Roman"/>
                <a:cs typeface="Times New Roman"/>
              </a:rPr>
              <a:t>г</a:t>
            </a:r>
            <a:r>
              <a:rPr sz="2800" b="1" spc="-20" dirty="0">
                <a:latin typeface="Times New Roman"/>
                <a:cs typeface="Times New Roman"/>
              </a:rPr>
              <a:t>р</a:t>
            </a:r>
            <a:r>
              <a:rPr sz="2800" b="1" spc="-10" dirty="0">
                <a:latin typeface="Times New Roman"/>
                <a:cs typeface="Times New Roman"/>
              </a:rPr>
              <a:t>а</a:t>
            </a:r>
            <a:r>
              <a:rPr sz="2800" b="1" spc="-20" dirty="0">
                <a:latin typeface="Times New Roman"/>
                <a:cs typeface="Times New Roman"/>
              </a:rPr>
              <a:t>ммы</a:t>
            </a:r>
            <a:r>
              <a:rPr sz="2800" b="1" spc="10" dirty="0">
                <a:latin typeface="Times New Roman"/>
                <a:cs typeface="Times New Roman"/>
              </a:rPr>
              <a:t> </a:t>
            </a:r>
            <a:r>
              <a:rPr sz="2800" b="1" spc="-20" dirty="0">
                <a:latin typeface="Times New Roman"/>
                <a:cs typeface="Times New Roman"/>
              </a:rPr>
              <a:t>учебных</a:t>
            </a:r>
            <a:r>
              <a:rPr sz="2800" b="1" spc="-15" dirty="0">
                <a:latin typeface="Times New Roman"/>
                <a:cs typeface="Times New Roman"/>
              </a:rPr>
              <a:t> пр</a:t>
            </a:r>
            <a:r>
              <a:rPr sz="2800" b="1" spc="-55" dirty="0">
                <a:latin typeface="Times New Roman"/>
                <a:cs typeface="Times New Roman"/>
              </a:rPr>
              <a:t>е</a:t>
            </a:r>
            <a:r>
              <a:rPr sz="2800" b="1" spc="-20" dirty="0">
                <a:latin typeface="Times New Roman"/>
                <a:cs typeface="Times New Roman"/>
              </a:rPr>
              <a:t>дме</a:t>
            </a:r>
            <a:r>
              <a:rPr sz="2800" b="1" spc="-60" dirty="0">
                <a:latin typeface="Times New Roman"/>
                <a:cs typeface="Times New Roman"/>
              </a:rPr>
              <a:t>т</a:t>
            </a:r>
            <a:r>
              <a:rPr sz="2800" b="1" spc="-85" dirty="0">
                <a:latin typeface="Times New Roman"/>
                <a:cs typeface="Times New Roman"/>
              </a:rPr>
              <a:t>о</a:t>
            </a:r>
            <a:r>
              <a:rPr sz="2800" b="1" spc="-15" dirty="0">
                <a:latin typeface="Times New Roman"/>
                <a:cs typeface="Times New Roman"/>
              </a:rPr>
              <a:t>в,</a:t>
            </a:r>
            <a:r>
              <a:rPr sz="2800" b="1" spc="-5" dirty="0">
                <a:latin typeface="Times New Roman"/>
                <a:cs typeface="Times New Roman"/>
              </a:rPr>
              <a:t> </a:t>
            </a:r>
            <a:r>
              <a:rPr sz="2800" b="1" spc="-55" dirty="0">
                <a:latin typeface="Times New Roman"/>
                <a:cs typeface="Times New Roman"/>
              </a:rPr>
              <a:t>к</a:t>
            </a:r>
            <a:r>
              <a:rPr sz="2800" b="1" spc="-15" dirty="0">
                <a:latin typeface="Times New Roman"/>
                <a:cs typeface="Times New Roman"/>
              </a:rPr>
              <a:t>урс</a:t>
            </a:r>
            <a:r>
              <a:rPr sz="2800" b="1" spc="-90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в</a:t>
            </a:r>
            <a:r>
              <a:rPr sz="2800" b="1" spc="-5" dirty="0">
                <a:latin typeface="Times New Roman"/>
                <a:cs typeface="Times New Roman"/>
              </a:rPr>
              <a:t> </a:t>
            </a:r>
            <a:r>
              <a:rPr sz="2800" b="1" spc="-20" dirty="0">
                <a:latin typeface="Times New Roman"/>
                <a:cs typeface="Times New Roman"/>
              </a:rPr>
              <a:t>и</a:t>
            </a:r>
            <a:r>
              <a:rPr sz="2800" b="1" spc="-10" dirty="0">
                <a:latin typeface="Times New Roman"/>
                <a:cs typeface="Times New Roman"/>
              </a:rPr>
              <a:t> </a:t>
            </a:r>
            <a:r>
              <a:rPr sz="2800" b="1" spc="-60" dirty="0">
                <a:latin typeface="Times New Roman"/>
                <a:cs typeface="Times New Roman"/>
              </a:rPr>
              <a:t>к</a:t>
            </a:r>
            <a:r>
              <a:rPr sz="2800" b="1" spc="-15" dirty="0">
                <a:latin typeface="Times New Roman"/>
                <a:cs typeface="Times New Roman"/>
              </a:rPr>
              <a:t>урс</a:t>
            </a:r>
            <a:r>
              <a:rPr sz="2800" b="1" spc="-90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в</a:t>
            </a:r>
            <a:r>
              <a:rPr sz="2800" b="1" spc="-15" dirty="0">
                <a:latin typeface="Times New Roman"/>
                <a:cs typeface="Times New Roman"/>
              </a:rPr>
              <a:t> </a:t>
            </a:r>
            <a:r>
              <a:rPr sz="2800" b="1" spc="-20" dirty="0">
                <a:latin typeface="Times New Roman"/>
                <a:cs typeface="Times New Roman"/>
              </a:rPr>
              <a:t>вн</a:t>
            </a:r>
            <a:r>
              <a:rPr sz="2800" b="1" spc="-95" dirty="0">
                <a:latin typeface="Times New Roman"/>
                <a:cs typeface="Times New Roman"/>
              </a:rPr>
              <a:t>е</a:t>
            </a:r>
            <a:r>
              <a:rPr sz="2800" b="1" spc="-15" dirty="0">
                <a:latin typeface="Times New Roman"/>
                <a:cs typeface="Times New Roman"/>
              </a:rPr>
              <a:t>ур</a:t>
            </a:r>
            <a:r>
              <a:rPr sz="2800" b="1" spc="-85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чной</a:t>
            </a:r>
            <a:r>
              <a:rPr sz="2800" b="1" spc="-15" dirty="0">
                <a:latin typeface="Times New Roman"/>
                <a:cs typeface="Times New Roman"/>
              </a:rPr>
              <a:t> де</a:t>
            </a:r>
            <a:r>
              <a:rPr sz="2800" b="1" spc="-30" dirty="0">
                <a:latin typeface="Times New Roman"/>
                <a:cs typeface="Times New Roman"/>
              </a:rPr>
              <a:t>я</a:t>
            </a:r>
            <a:r>
              <a:rPr sz="2800" b="1" spc="-15" dirty="0">
                <a:latin typeface="Times New Roman"/>
                <a:cs typeface="Times New Roman"/>
              </a:rPr>
              <a:t>т</a:t>
            </a:r>
            <a:r>
              <a:rPr sz="2800" b="1" spc="-30" dirty="0">
                <a:latin typeface="Times New Roman"/>
                <a:cs typeface="Times New Roman"/>
              </a:rPr>
              <a:t>е</a:t>
            </a:r>
            <a:r>
              <a:rPr sz="2800" b="1" spc="-15" dirty="0">
                <a:latin typeface="Times New Roman"/>
                <a:cs typeface="Times New Roman"/>
              </a:rPr>
              <a:t>льнос</a:t>
            </a:r>
            <a:r>
              <a:rPr sz="2800" b="1" spc="-30" dirty="0">
                <a:latin typeface="Times New Roman"/>
                <a:cs typeface="Times New Roman"/>
              </a:rPr>
              <a:t>т</a:t>
            </a:r>
            <a:r>
              <a:rPr sz="2800" b="1" spc="-20" dirty="0">
                <a:latin typeface="Times New Roman"/>
                <a:cs typeface="Times New Roman"/>
              </a:rPr>
              <a:t>и</a:t>
            </a:r>
            <a:endParaRPr sz="28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4788027" y="4725161"/>
            <a:ext cx="4105275" cy="1346187"/>
          </a:xfrm>
          <a:custGeom>
            <a:avLst/>
            <a:gdLst/>
            <a:ahLst/>
            <a:cxnLst/>
            <a:rect l="l" t="t" r="r" b="b"/>
            <a:pathLst>
              <a:path w="4105275" h="1346187">
                <a:moveTo>
                  <a:pt x="3880866" y="0"/>
                </a:moveTo>
                <a:lnTo>
                  <a:pt x="224409" y="0"/>
                </a:lnTo>
                <a:lnTo>
                  <a:pt x="206002" y="743"/>
                </a:lnTo>
                <a:lnTo>
                  <a:pt x="153472" y="11439"/>
                </a:lnTo>
                <a:lnTo>
                  <a:pt x="106193" y="33618"/>
                </a:lnTo>
                <a:lnTo>
                  <a:pt x="65722" y="65722"/>
                </a:lnTo>
                <a:lnTo>
                  <a:pt x="33618" y="106193"/>
                </a:lnTo>
                <a:lnTo>
                  <a:pt x="11439" y="153472"/>
                </a:lnTo>
                <a:lnTo>
                  <a:pt x="743" y="206002"/>
                </a:lnTo>
                <a:lnTo>
                  <a:pt x="0" y="224408"/>
                </a:lnTo>
                <a:lnTo>
                  <a:pt x="0" y="1121816"/>
                </a:lnTo>
                <a:lnTo>
                  <a:pt x="6521" y="1175734"/>
                </a:lnTo>
                <a:lnTo>
                  <a:pt x="25045" y="1224926"/>
                </a:lnTo>
                <a:lnTo>
                  <a:pt x="54014" y="1267833"/>
                </a:lnTo>
                <a:lnTo>
                  <a:pt x="91869" y="1302895"/>
                </a:lnTo>
                <a:lnTo>
                  <a:pt x="137052" y="1328554"/>
                </a:lnTo>
                <a:lnTo>
                  <a:pt x="188005" y="1343250"/>
                </a:lnTo>
                <a:lnTo>
                  <a:pt x="224409" y="1346187"/>
                </a:lnTo>
                <a:lnTo>
                  <a:pt x="3880866" y="1346187"/>
                </a:lnTo>
                <a:lnTo>
                  <a:pt x="3934798" y="1339666"/>
                </a:lnTo>
                <a:lnTo>
                  <a:pt x="3984001" y="1321142"/>
                </a:lnTo>
                <a:lnTo>
                  <a:pt x="4026914" y="1292176"/>
                </a:lnTo>
                <a:lnTo>
                  <a:pt x="4061981" y="1254325"/>
                </a:lnTo>
                <a:lnTo>
                  <a:pt x="4087641" y="1209150"/>
                </a:lnTo>
                <a:lnTo>
                  <a:pt x="4102338" y="1158209"/>
                </a:lnTo>
                <a:lnTo>
                  <a:pt x="4105275" y="1121816"/>
                </a:lnTo>
                <a:lnTo>
                  <a:pt x="4105275" y="224408"/>
                </a:lnTo>
                <a:lnTo>
                  <a:pt x="4098753" y="170476"/>
                </a:lnTo>
                <a:lnTo>
                  <a:pt x="4080229" y="121273"/>
                </a:lnTo>
                <a:lnTo>
                  <a:pt x="4051260" y="78360"/>
                </a:lnTo>
                <a:lnTo>
                  <a:pt x="4013405" y="43293"/>
                </a:lnTo>
                <a:lnTo>
                  <a:pt x="3968222" y="17633"/>
                </a:lnTo>
                <a:lnTo>
                  <a:pt x="3917269" y="2936"/>
                </a:lnTo>
                <a:lnTo>
                  <a:pt x="3880866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4788027" y="4725161"/>
            <a:ext cx="4105275" cy="1346187"/>
          </a:xfrm>
          <a:custGeom>
            <a:avLst/>
            <a:gdLst/>
            <a:ahLst/>
            <a:cxnLst/>
            <a:rect l="l" t="t" r="r" b="b"/>
            <a:pathLst>
              <a:path w="4105275" h="1346187">
                <a:moveTo>
                  <a:pt x="0" y="224408"/>
                </a:moveTo>
                <a:lnTo>
                  <a:pt x="6521" y="170476"/>
                </a:lnTo>
                <a:lnTo>
                  <a:pt x="25045" y="121273"/>
                </a:lnTo>
                <a:lnTo>
                  <a:pt x="54014" y="78360"/>
                </a:lnTo>
                <a:lnTo>
                  <a:pt x="91869" y="43293"/>
                </a:lnTo>
                <a:lnTo>
                  <a:pt x="137052" y="17633"/>
                </a:lnTo>
                <a:lnTo>
                  <a:pt x="188005" y="2936"/>
                </a:lnTo>
                <a:lnTo>
                  <a:pt x="224409" y="0"/>
                </a:lnTo>
                <a:lnTo>
                  <a:pt x="3880866" y="0"/>
                </a:lnTo>
                <a:lnTo>
                  <a:pt x="3899272" y="743"/>
                </a:lnTo>
                <a:lnTo>
                  <a:pt x="3917269" y="2936"/>
                </a:lnTo>
                <a:lnTo>
                  <a:pt x="3968222" y="17633"/>
                </a:lnTo>
                <a:lnTo>
                  <a:pt x="4013405" y="43293"/>
                </a:lnTo>
                <a:lnTo>
                  <a:pt x="4051260" y="78360"/>
                </a:lnTo>
                <a:lnTo>
                  <a:pt x="4080229" y="121273"/>
                </a:lnTo>
                <a:lnTo>
                  <a:pt x="4098753" y="170476"/>
                </a:lnTo>
                <a:lnTo>
                  <a:pt x="4105275" y="224408"/>
                </a:lnTo>
                <a:lnTo>
                  <a:pt x="4105275" y="1121816"/>
                </a:lnTo>
                <a:lnTo>
                  <a:pt x="4104531" y="1140217"/>
                </a:lnTo>
                <a:lnTo>
                  <a:pt x="4102338" y="1158209"/>
                </a:lnTo>
                <a:lnTo>
                  <a:pt x="4087641" y="1209150"/>
                </a:lnTo>
                <a:lnTo>
                  <a:pt x="4061981" y="1254325"/>
                </a:lnTo>
                <a:lnTo>
                  <a:pt x="4026914" y="1292176"/>
                </a:lnTo>
                <a:lnTo>
                  <a:pt x="3984001" y="1321142"/>
                </a:lnTo>
                <a:lnTo>
                  <a:pt x="3934798" y="1339666"/>
                </a:lnTo>
                <a:lnTo>
                  <a:pt x="3880866" y="1346187"/>
                </a:lnTo>
                <a:lnTo>
                  <a:pt x="224409" y="1346187"/>
                </a:lnTo>
                <a:lnTo>
                  <a:pt x="206002" y="1345443"/>
                </a:lnTo>
                <a:lnTo>
                  <a:pt x="188005" y="1343250"/>
                </a:lnTo>
                <a:lnTo>
                  <a:pt x="137052" y="1328554"/>
                </a:lnTo>
                <a:lnTo>
                  <a:pt x="91869" y="1302895"/>
                </a:lnTo>
                <a:lnTo>
                  <a:pt x="54014" y="1267833"/>
                </a:lnTo>
                <a:lnTo>
                  <a:pt x="25045" y="1224926"/>
                </a:lnTo>
                <a:lnTo>
                  <a:pt x="6521" y="1175734"/>
                </a:lnTo>
                <a:lnTo>
                  <a:pt x="0" y="1121816"/>
                </a:lnTo>
                <a:lnTo>
                  <a:pt x="0" y="224408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4939410" y="4960111"/>
            <a:ext cx="3803015" cy="86486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350" indent="964565">
              <a:lnSpc>
                <a:spcPct val="100000"/>
              </a:lnSpc>
            </a:pPr>
            <a:r>
              <a:rPr sz="2800" b="1" spc="-20" dirty="0">
                <a:solidFill>
                  <a:srgbClr val="FF3300"/>
                </a:solidFill>
                <a:latin typeface="Times New Roman"/>
                <a:cs typeface="Times New Roman"/>
              </a:rPr>
              <a:t>Про</a:t>
            </a:r>
            <a:r>
              <a:rPr sz="2800" b="1" spc="-10" dirty="0">
                <a:solidFill>
                  <a:srgbClr val="FF3300"/>
                </a:solidFill>
                <a:latin typeface="Times New Roman"/>
                <a:cs typeface="Times New Roman"/>
              </a:rPr>
              <a:t>г</a:t>
            </a:r>
            <a:r>
              <a:rPr sz="2800" b="1" spc="-20" dirty="0">
                <a:solidFill>
                  <a:srgbClr val="FF3300"/>
                </a:solidFill>
                <a:latin typeface="Times New Roman"/>
                <a:cs typeface="Times New Roman"/>
              </a:rPr>
              <a:t>р</a:t>
            </a:r>
            <a:r>
              <a:rPr sz="2800" b="1" spc="-10" dirty="0">
                <a:solidFill>
                  <a:srgbClr val="FF3300"/>
                </a:solidFill>
                <a:latin typeface="Times New Roman"/>
                <a:cs typeface="Times New Roman"/>
              </a:rPr>
              <a:t>а</a:t>
            </a:r>
            <a:r>
              <a:rPr sz="2800" b="1" spc="-20" dirty="0">
                <a:solidFill>
                  <a:srgbClr val="FF3300"/>
                </a:solidFill>
                <a:latin typeface="Times New Roman"/>
                <a:cs typeface="Times New Roman"/>
              </a:rPr>
              <a:t>м</a:t>
            </a:r>
            <a:r>
              <a:rPr sz="2800" b="1" spc="-40" dirty="0">
                <a:solidFill>
                  <a:srgbClr val="FF3300"/>
                </a:solidFill>
                <a:latin typeface="Times New Roman"/>
                <a:cs typeface="Times New Roman"/>
              </a:rPr>
              <a:t>м</a:t>
            </a:r>
            <a:r>
              <a:rPr sz="2800" b="1" spc="-15" dirty="0">
                <a:solidFill>
                  <a:srgbClr val="FF3300"/>
                </a:solidFill>
                <a:latin typeface="Times New Roman"/>
                <a:cs typeface="Times New Roman"/>
              </a:rPr>
              <a:t>а</a:t>
            </a:r>
            <a:r>
              <a:rPr sz="2800" b="1" spc="-10" dirty="0">
                <a:solidFill>
                  <a:srgbClr val="FF3300"/>
                </a:solidFill>
                <a:latin typeface="Times New Roman"/>
                <a:cs typeface="Times New Roman"/>
              </a:rPr>
              <a:t> </a:t>
            </a:r>
            <a:r>
              <a:rPr sz="2800" b="1" spc="-60" dirty="0">
                <a:solidFill>
                  <a:srgbClr val="FF3300"/>
                </a:solidFill>
                <a:latin typeface="Times New Roman"/>
                <a:cs typeface="Times New Roman"/>
              </a:rPr>
              <a:t>к</a:t>
            </a:r>
            <a:r>
              <a:rPr sz="2800" b="1" spc="-15" dirty="0">
                <a:solidFill>
                  <a:srgbClr val="FF3300"/>
                </a:solidFill>
                <a:latin typeface="Times New Roman"/>
                <a:cs typeface="Times New Roman"/>
              </a:rPr>
              <a:t>ор</a:t>
            </a:r>
            <a:r>
              <a:rPr sz="2800" b="1" spc="-20" dirty="0">
                <a:solidFill>
                  <a:srgbClr val="FF3300"/>
                </a:solidFill>
                <a:latin typeface="Times New Roman"/>
                <a:cs typeface="Times New Roman"/>
              </a:rPr>
              <a:t>рекционной</a:t>
            </a:r>
            <a:r>
              <a:rPr sz="2800" b="1" spc="-5" dirty="0">
                <a:solidFill>
                  <a:srgbClr val="FF3300"/>
                </a:solidFill>
                <a:latin typeface="Times New Roman"/>
                <a:cs typeface="Times New Roman"/>
              </a:rPr>
              <a:t> </a:t>
            </a:r>
            <a:r>
              <a:rPr sz="2800" b="1" spc="-15" dirty="0">
                <a:solidFill>
                  <a:srgbClr val="FF3300"/>
                </a:solidFill>
                <a:latin typeface="Times New Roman"/>
                <a:cs typeface="Times New Roman"/>
              </a:rPr>
              <a:t>ра</a:t>
            </a:r>
            <a:r>
              <a:rPr sz="2800" b="1" spc="-45" dirty="0">
                <a:solidFill>
                  <a:srgbClr val="FF3300"/>
                </a:solidFill>
                <a:latin typeface="Times New Roman"/>
                <a:cs typeface="Times New Roman"/>
              </a:rPr>
              <a:t>б</a:t>
            </a:r>
            <a:r>
              <a:rPr sz="2800" b="1" spc="-50" dirty="0">
                <a:solidFill>
                  <a:srgbClr val="FF3300"/>
                </a:solidFill>
                <a:latin typeface="Times New Roman"/>
                <a:cs typeface="Times New Roman"/>
              </a:rPr>
              <a:t>о</a:t>
            </a:r>
            <a:r>
              <a:rPr sz="2800" b="1" spc="-20" dirty="0">
                <a:solidFill>
                  <a:srgbClr val="FF3300"/>
                </a:solidFill>
                <a:latin typeface="Times New Roman"/>
                <a:cs typeface="Times New Roman"/>
              </a:rPr>
              <a:t>ты</a:t>
            </a:r>
            <a:endParaRPr sz="28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2195702" y="71501"/>
            <a:ext cx="5286375" cy="765175"/>
          </a:xfrm>
          <a:custGeom>
            <a:avLst/>
            <a:gdLst/>
            <a:ahLst/>
            <a:cxnLst/>
            <a:rect l="l" t="t" r="r" b="b"/>
            <a:pathLst>
              <a:path w="5286375" h="765175">
                <a:moveTo>
                  <a:pt x="5158867" y="0"/>
                </a:moveTo>
                <a:lnTo>
                  <a:pt x="124561" y="33"/>
                </a:lnTo>
                <a:lnTo>
                  <a:pt x="82470" y="8198"/>
                </a:lnTo>
                <a:lnTo>
                  <a:pt x="46568" y="29020"/>
                </a:lnTo>
                <a:lnTo>
                  <a:pt x="19341" y="60011"/>
                </a:lnTo>
                <a:lnTo>
                  <a:pt x="3278" y="98685"/>
                </a:lnTo>
                <a:lnTo>
                  <a:pt x="0" y="127507"/>
                </a:lnTo>
                <a:lnTo>
                  <a:pt x="33" y="640618"/>
                </a:lnTo>
                <a:lnTo>
                  <a:pt x="8198" y="682756"/>
                </a:lnTo>
                <a:lnTo>
                  <a:pt x="29020" y="718659"/>
                </a:lnTo>
                <a:lnTo>
                  <a:pt x="60011" y="745863"/>
                </a:lnTo>
                <a:lnTo>
                  <a:pt x="98685" y="761902"/>
                </a:lnTo>
                <a:lnTo>
                  <a:pt x="127508" y="765175"/>
                </a:lnTo>
                <a:lnTo>
                  <a:pt x="5161818" y="765141"/>
                </a:lnTo>
                <a:lnTo>
                  <a:pt x="5203956" y="756991"/>
                </a:lnTo>
                <a:lnTo>
                  <a:pt x="5239859" y="736195"/>
                </a:lnTo>
                <a:lnTo>
                  <a:pt x="5267063" y="705219"/>
                </a:lnTo>
                <a:lnTo>
                  <a:pt x="5283102" y="666529"/>
                </a:lnTo>
                <a:lnTo>
                  <a:pt x="5286375" y="637666"/>
                </a:lnTo>
                <a:lnTo>
                  <a:pt x="5286341" y="124561"/>
                </a:lnTo>
                <a:lnTo>
                  <a:pt x="5278191" y="82470"/>
                </a:lnTo>
                <a:lnTo>
                  <a:pt x="5257395" y="46568"/>
                </a:lnTo>
                <a:lnTo>
                  <a:pt x="5226419" y="19341"/>
                </a:lnTo>
                <a:lnTo>
                  <a:pt x="5187729" y="3278"/>
                </a:lnTo>
                <a:lnTo>
                  <a:pt x="5158867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2195702" y="71501"/>
            <a:ext cx="5286375" cy="765175"/>
          </a:xfrm>
          <a:custGeom>
            <a:avLst/>
            <a:gdLst/>
            <a:ahLst/>
            <a:cxnLst/>
            <a:rect l="l" t="t" r="r" b="b"/>
            <a:pathLst>
              <a:path w="5286375" h="765175">
                <a:moveTo>
                  <a:pt x="0" y="127507"/>
                </a:moveTo>
                <a:lnTo>
                  <a:pt x="7239" y="85094"/>
                </a:lnTo>
                <a:lnTo>
                  <a:pt x="27299" y="48705"/>
                </a:lnTo>
                <a:lnTo>
                  <a:pt x="57694" y="20827"/>
                </a:lnTo>
                <a:lnTo>
                  <a:pt x="95935" y="3948"/>
                </a:lnTo>
                <a:lnTo>
                  <a:pt x="127508" y="0"/>
                </a:lnTo>
                <a:lnTo>
                  <a:pt x="5158867" y="0"/>
                </a:lnTo>
                <a:lnTo>
                  <a:pt x="5173544" y="835"/>
                </a:lnTo>
                <a:lnTo>
                  <a:pt x="5187729" y="3278"/>
                </a:lnTo>
                <a:lnTo>
                  <a:pt x="5226419" y="19341"/>
                </a:lnTo>
                <a:lnTo>
                  <a:pt x="5257395" y="46568"/>
                </a:lnTo>
                <a:lnTo>
                  <a:pt x="5278191" y="82470"/>
                </a:lnTo>
                <a:lnTo>
                  <a:pt x="5286341" y="124561"/>
                </a:lnTo>
                <a:lnTo>
                  <a:pt x="5286375" y="127507"/>
                </a:lnTo>
                <a:lnTo>
                  <a:pt x="5286375" y="637666"/>
                </a:lnTo>
                <a:lnTo>
                  <a:pt x="5285541" y="652344"/>
                </a:lnTo>
                <a:lnTo>
                  <a:pt x="5283102" y="666529"/>
                </a:lnTo>
                <a:lnTo>
                  <a:pt x="5267063" y="705219"/>
                </a:lnTo>
                <a:lnTo>
                  <a:pt x="5239859" y="736195"/>
                </a:lnTo>
                <a:lnTo>
                  <a:pt x="5203956" y="756991"/>
                </a:lnTo>
                <a:lnTo>
                  <a:pt x="5161818" y="765141"/>
                </a:lnTo>
                <a:lnTo>
                  <a:pt x="5158867" y="765175"/>
                </a:lnTo>
                <a:lnTo>
                  <a:pt x="127508" y="765175"/>
                </a:lnTo>
                <a:lnTo>
                  <a:pt x="112854" y="764341"/>
                </a:lnTo>
                <a:lnTo>
                  <a:pt x="98685" y="761902"/>
                </a:lnTo>
                <a:lnTo>
                  <a:pt x="60011" y="745863"/>
                </a:lnTo>
                <a:lnTo>
                  <a:pt x="29020" y="718659"/>
                </a:lnTo>
                <a:lnTo>
                  <a:pt x="8198" y="682756"/>
                </a:lnTo>
                <a:lnTo>
                  <a:pt x="33" y="640618"/>
                </a:lnTo>
                <a:lnTo>
                  <a:pt x="0" y="637666"/>
                </a:lnTo>
                <a:lnTo>
                  <a:pt x="0" y="127507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9" name="object 9"/>
          <p:cNvSpPr txBox="1"/>
          <p:nvPr/>
        </p:nvSpPr>
        <p:spPr>
          <a:xfrm>
            <a:off x="2576322" y="197103"/>
            <a:ext cx="4523740" cy="49910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b="1" dirty="0">
                <a:solidFill>
                  <a:srgbClr val="FF0000"/>
                </a:solidFill>
                <a:latin typeface="Times New Roman"/>
                <a:cs typeface="Times New Roman"/>
              </a:rPr>
              <a:t>С</a:t>
            </a:r>
            <a:r>
              <a:rPr sz="3200" b="1" spc="-90" dirty="0">
                <a:solidFill>
                  <a:srgbClr val="FF0000"/>
                </a:solidFill>
                <a:latin typeface="Times New Roman"/>
                <a:cs typeface="Times New Roman"/>
              </a:rPr>
              <a:t>о</a:t>
            </a:r>
            <a:r>
              <a:rPr sz="3200" b="1" spc="0" dirty="0">
                <a:solidFill>
                  <a:srgbClr val="FF0000"/>
                </a:solidFill>
                <a:latin typeface="Times New Roman"/>
                <a:cs typeface="Times New Roman"/>
              </a:rPr>
              <a:t>держ</a:t>
            </a:r>
            <a:r>
              <a:rPr sz="3200" b="1" spc="-75" dirty="0">
                <a:solidFill>
                  <a:srgbClr val="FF0000"/>
                </a:solidFill>
                <a:latin typeface="Times New Roman"/>
                <a:cs typeface="Times New Roman"/>
              </a:rPr>
              <a:t>а</a:t>
            </a:r>
            <a:r>
              <a:rPr sz="3200" b="1" spc="0" dirty="0">
                <a:solidFill>
                  <a:srgbClr val="FF0000"/>
                </a:solidFill>
                <a:latin typeface="Times New Roman"/>
                <a:cs typeface="Times New Roman"/>
              </a:rPr>
              <a:t>тельный</a:t>
            </a:r>
            <a:r>
              <a:rPr sz="3200" b="1" spc="-20" dirty="0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sz="3200" b="1" spc="0" dirty="0">
                <a:solidFill>
                  <a:srgbClr val="FF0000"/>
                </a:solidFill>
                <a:latin typeface="Times New Roman"/>
                <a:cs typeface="Times New Roman"/>
              </a:rPr>
              <a:t>ра</a:t>
            </a:r>
            <a:r>
              <a:rPr sz="3200" b="1" spc="-65" dirty="0">
                <a:solidFill>
                  <a:srgbClr val="FF0000"/>
                </a:solidFill>
                <a:latin typeface="Times New Roman"/>
                <a:cs typeface="Times New Roman"/>
              </a:rPr>
              <a:t>з</a:t>
            </a:r>
            <a:r>
              <a:rPr sz="3200" b="1" spc="0" dirty="0">
                <a:solidFill>
                  <a:srgbClr val="FF0000"/>
                </a:solidFill>
                <a:latin typeface="Times New Roman"/>
                <a:cs typeface="Times New Roman"/>
              </a:rPr>
              <a:t>дел</a:t>
            </a:r>
            <a:endParaRPr sz="320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131695" y="6610312"/>
            <a:ext cx="1534668" cy="0"/>
          </a:xfrm>
          <a:custGeom>
            <a:avLst/>
            <a:gdLst/>
            <a:ahLst/>
            <a:cxnLst/>
            <a:rect l="l" t="t" r="r" b="b"/>
            <a:pathLst>
              <a:path w="1534668">
                <a:moveTo>
                  <a:pt x="0" y="0"/>
                </a:moveTo>
                <a:lnTo>
                  <a:pt x="1534668" y="0"/>
                </a:lnTo>
              </a:path>
            </a:pathLst>
          </a:custGeom>
          <a:ln w="18034">
            <a:solidFill>
              <a:srgbClr val="0000FF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4572000" y="1412875"/>
            <a:ext cx="3960876" cy="3887851"/>
          </a:xfrm>
          <a:custGeom>
            <a:avLst/>
            <a:gdLst/>
            <a:ahLst/>
            <a:cxnLst/>
            <a:rect l="l" t="t" r="r" b="b"/>
            <a:pathLst>
              <a:path w="3960876" h="3887851">
                <a:moveTo>
                  <a:pt x="0" y="3887851"/>
                </a:moveTo>
                <a:lnTo>
                  <a:pt x="3960876" y="3887851"/>
                </a:lnTo>
                <a:lnTo>
                  <a:pt x="3960876" y="0"/>
                </a:lnTo>
                <a:lnTo>
                  <a:pt x="0" y="0"/>
                </a:lnTo>
                <a:lnTo>
                  <a:pt x="0" y="3887851"/>
                </a:lnTo>
                <a:close/>
              </a:path>
            </a:pathLst>
          </a:custGeom>
          <a:solidFill>
            <a:srgbClr val="FBD4B5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572000" y="1412875"/>
            <a:ext cx="3960876" cy="3887851"/>
          </a:xfrm>
          <a:custGeom>
            <a:avLst/>
            <a:gdLst/>
            <a:ahLst/>
            <a:cxnLst/>
            <a:rect l="l" t="t" r="r" b="b"/>
            <a:pathLst>
              <a:path w="3960876" h="3887851">
                <a:moveTo>
                  <a:pt x="0" y="3887851"/>
                </a:moveTo>
                <a:lnTo>
                  <a:pt x="3960876" y="3887851"/>
                </a:lnTo>
                <a:lnTo>
                  <a:pt x="3960876" y="0"/>
                </a:lnTo>
                <a:lnTo>
                  <a:pt x="0" y="0"/>
                </a:lnTo>
                <a:lnTo>
                  <a:pt x="0" y="3887851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539750" y="1412875"/>
            <a:ext cx="3671951" cy="3887851"/>
          </a:xfrm>
          <a:custGeom>
            <a:avLst/>
            <a:gdLst/>
            <a:ahLst/>
            <a:cxnLst/>
            <a:rect l="l" t="t" r="r" b="b"/>
            <a:pathLst>
              <a:path w="3671951" h="3887851">
                <a:moveTo>
                  <a:pt x="0" y="3887851"/>
                </a:moveTo>
                <a:lnTo>
                  <a:pt x="3671951" y="3887851"/>
                </a:lnTo>
                <a:lnTo>
                  <a:pt x="3671951" y="0"/>
                </a:lnTo>
                <a:lnTo>
                  <a:pt x="0" y="0"/>
                </a:lnTo>
                <a:lnTo>
                  <a:pt x="0" y="3887851"/>
                </a:lnTo>
                <a:close/>
              </a:path>
            </a:pathLst>
          </a:custGeom>
          <a:solidFill>
            <a:srgbClr val="B7DEE8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539750" y="1412875"/>
            <a:ext cx="3671951" cy="3887851"/>
          </a:xfrm>
          <a:custGeom>
            <a:avLst/>
            <a:gdLst/>
            <a:ahLst/>
            <a:cxnLst/>
            <a:rect l="l" t="t" r="r" b="b"/>
            <a:pathLst>
              <a:path w="3671951" h="3887851">
                <a:moveTo>
                  <a:pt x="0" y="3887851"/>
                </a:moveTo>
                <a:lnTo>
                  <a:pt x="3671951" y="3887851"/>
                </a:lnTo>
                <a:lnTo>
                  <a:pt x="3671951" y="0"/>
                </a:lnTo>
                <a:lnTo>
                  <a:pt x="0" y="0"/>
                </a:lnTo>
                <a:lnTo>
                  <a:pt x="0" y="3887851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1979676" y="260604"/>
            <a:ext cx="5286248" cy="914400"/>
          </a:xfrm>
          <a:custGeom>
            <a:avLst/>
            <a:gdLst/>
            <a:ahLst/>
            <a:cxnLst/>
            <a:rect l="l" t="t" r="r" b="b"/>
            <a:pathLst>
              <a:path w="5286248" h="914400">
                <a:moveTo>
                  <a:pt x="5133848" y="0"/>
                </a:moveTo>
                <a:lnTo>
                  <a:pt x="152400" y="0"/>
                </a:lnTo>
                <a:lnTo>
                  <a:pt x="138120" y="660"/>
                </a:lnTo>
                <a:lnTo>
                  <a:pt x="96595" y="10547"/>
                </a:lnTo>
                <a:lnTo>
                  <a:pt x="60360" y="30938"/>
                </a:lnTo>
                <a:lnTo>
                  <a:pt x="31146" y="60091"/>
                </a:lnTo>
                <a:lnTo>
                  <a:pt x="10683" y="96263"/>
                </a:lnTo>
                <a:lnTo>
                  <a:pt x="699" y="137712"/>
                </a:lnTo>
                <a:lnTo>
                  <a:pt x="0" y="152400"/>
                </a:lnTo>
                <a:lnTo>
                  <a:pt x="0" y="762000"/>
                </a:lnTo>
                <a:lnTo>
                  <a:pt x="5988" y="804465"/>
                </a:lnTo>
                <a:lnTo>
                  <a:pt x="23051" y="842655"/>
                </a:lnTo>
                <a:lnTo>
                  <a:pt x="49457" y="874401"/>
                </a:lnTo>
                <a:lnTo>
                  <a:pt x="83478" y="897974"/>
                </a:lnTo>
                <a:lnTo>
                  <a:pt x="123382" y="911643"/>
                </a:lnTo>
                <a:lnTo>
                  <a:pt x="152400" y="914400"/>
                </a:lnTo>
                <a:lnTo>
                  <a:pt x="5133848" y="914400"/>
                </a:lnTo>
                <a:lnTo>
                  <a:pt x="5176313" y="908411"/>
                </a:lnTo>
                <a:lnTo>
                  <a:pt x="5214503" y="891348"/>
                </a:lnTo>
                <a:lnTo>
                  <a:pt x="5246249" y="864942"/>
                </a:lnTo>
                <a:lnTo>
                  <a:pt x="5269822" y="830921"/>
                </a:lnTo>
                <a:lnTo>
                  <a:pt x="5283491" y="791017"/>
                </a:lnTo>
                <a:lnTo>
                  <a:pt x="5286248" y="762000"/>
                </a:lnTo>
                <a:lnTo>
                  <a:pt x="5286248" y="152400"/>
                </a:lnTo>
                <a:lnTo>
                  <a:pt x="5280258" y="109821"/>
                </a:lnTo>
                <a:lnTo>
                  <a:pt x="5263185" y="71693"/>
                </a:lnTo>
                <a:lnTo>
                  <a:pt x="5236767" y="39980"/>
                </a:lnTo>
                <a:lnTo>
                  <a:pt x="5202741" y="16422"/>
                </a:lnTo>
                <a:lnTo>
                  <a:pt x="5162846" y="2756"/>
                </a:lnTo>
                <a:lnTo>
                  <a:pt x="5133848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1979676" y="260604"/>
            <a:ext cx="5286375" cy="914400"/>
          </a:xfrm>
          <a:custGeom>
            <a:avLst/>
            <a:gdLst/>
            <a:ahLst/>
            <a:cxnLst/>
            <a:rect l="l" t="t" r="r" b="b"/>
            <a:pathLst>
              <a:path w="5286375" h="914400">
                <a:moveTo>
                  <a:pt x="0" y="152400"/>
                </a:moveTo>
                <a:lnTo>
                  <a:pt x="6105" y="109579"/>
                </a:lnTo>
                <a:lnTo>
                  <a:pt x="23267" y="71455"/>
                </a:lnTo>
                <a:lnTo>
                  <a:pt x="49757" y="39768"/>
                </a:lnTo>
                <a:lnTo>
                  <a:pt x="83844" y="16263"/>
                </a:lnTo>
                <a:lnTo>
                  <a:pt x="123797" y="2681"/>
                </a:lnTo>
                <a:lnTo>
                  <a:pt x="152400" y="0"/>
                </a:lnTo>
                <a:lnTo>
                  <a:pt x="5133848" y="0"/>
                </a:lnTo>
                <a:lnTo>
                  <a:pt x="5148544" y="699"/>
                </a:lnTo>
                <a:lnTo>
                  <a:pt x="5162846" y="2756"/>
                </a:lnTo>
                <a:lnTo>
                  <a:pt x="5202741" y="16422"/>
                </a:lnTo>
                <a:lnTo>
                  <a:pt x="5236767" y="39980"/>
                </a:lnTo>
                <a:lnTo>
                  <a:pt x="5263185" y="71693"/>
                </a:lnTo>
                <a:lnTo>
                  <a:pt x="5280258" y="109821"/>
                </a:lnTo>
                <a:lnTo>
                  <a:pt x="5286248" y="152400"/>
                </a:lnTo>
                <a:lnTo>
                  <a:pt x="5286375" y="762000"/>
                </a:lnTo>
                <a:lnTo>
                  <a:pt x="5285548" y="776707"/>
                </a:lnTo>
                <a:lnTo>
                  <a:pt x="5283491" y="791017"/>
                </a:lnTo>
                <a:lnTo>
                  <a:pt x="5269822" y="830921"/>
                </a:lnTo>
                <a:lnTo>
                  <a:pt x="5246249" y="864942"/>
                </a:lnTo>
                <a:lnTo>
                  <a:pt x="5214503" y="891348"/>
                </a:lnTo>
                <a:lnTo>
                  <a:pt x="5176313" y="908411"/>
                </a:lnTo>
                <a:lnTo>
                  <a:pt x="5133848" y="914400"/>
                </a:lnTo>
                <a:lnTo>
                  <a:pt x="152400" y="914400"/>
                </a:lnTo>
                <a:lnTo>
                  <a:pt x="137692" y="913700"/>
                </a:lnTo>
                <a:lnTo>
                  <a:pt x="123382" y="911643"/>
                </a:lnTo>
                <a:lnTo>
                  <a:pt x="83478" y="897974"/>
                </a:lnTo>
                <a:lnTo>
                  <a:pt x="49457" y="874401"/>
                </a:lnTo>
                <a:lnTo>
                  <a:pt x="23051" y="842655"/>
                </a:lnTo>
                <a:lnTo>
                  <a:pt x="5988" y="804465"/>
                </a:lnTo>
                <a:lnTo>
                  <a:pt x="0" y="762000"/>
                </a:lnTo>
                <a:lnTo>
                  <a:pt x="0" y="152400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9" name="object 9"/>
          <p:cNvSpPr txBox="1"/>
          <p:nvPr/>
        </p:nvSpPr>
        <p:spPr>
          <a:xfrm>
            <a:off x="2518410" y="484378"/>
            <a:ext cx="4208780" cy="457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800" b="1" spc="-20" dirty="0">
                <a:solidFill>
                  <a:srgbClr val="FF0000"/>
                </a:solidFill>
                <a:latin typeface="Times New Roman"/>
                <a:cs typeface="Times New Roman"/>
              </a:rPr>
              <a:t>Орг</a:t>
            </a:r>
            <a:r>
              <a:rPr sz="2800" b="1" spc="-10" dirty="0">
                <a:solidFill>
                  <a:srgbClr val="FF0000"/>
                </a:solidFill>
                <a:latin typeface="Times New Roman"/>
                <a:cs typeface="Times New Roman"/>
              </a:rPr>
              <a:t>а</a:t>
            </a:r>
            <a:r>
              <a:rPr sz="2800" b="1" spc="-20" dirty="0">
                <a:solidFill>
                  <a:srgbClr val="FF0000"/>
                </a:solidFill>
                <a:latin typeface="Times New Roman"/>
                <a:cs typeface="Times New Roman"/>
              </a:rPr>
              <a:t>низационный</a:t>
            </a:r>
            <a:r>
              <a:rPr sz="2800" b="1" spc="-35" dirty="0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sz="2800" b="1" spc="-15" dirty="0">
                <a:solidFill>
                  <a:srgbClr val="FF0000"/>
                </a:solidFill>
                <a:latin typeface="Calibri"/>
                <a:cs typeface="Calibri"/>
              </a:rPr>
              <a:t>ра</a:t>
            </a:r>
            <a:r>
              <a:rPr sz="2800" b="1" spc="-35" dirty="0">
                <a:solidFill>
                  <a:srgbClr val="FF0000"/>
                </a:solidFill>
                <a:latin typeface="Calibri"/>
                <a:cs typeface="Calibri"/>
              </a:rPr>
              <a:t>зд</a:t>
            </a:r>
            <a:r>
              <a:rPr sz="2800" b="1" spc="-70" dirty="0">
                <a:solidFill>
                  <a:srgbClr val="FF0000"/>
                </a:solidFill>
                <a:latin typeface="Calibri"/>
                <a:cs typeface="Calibri"/>
              </a:rPr>
              <a:t>е</a:t>
            </a:r>
            <a:r>
              <a:rPr sz="2800" b="1" spc="-15" dirty="0">
                <a:solidFill>
                  <a:srgbClr val="FF0000"/>
                </a:solidFill>
                <a:latin typeface="Calibri"/>
                <a:cs typeface="Calibri"/>
              </a:rPr>
              <a:t>л</a:t>
            </a:r>
            <a:endParaRPr sz="2800">
              <a:latin typeface="Calibri"/>
              <a:cs typeface="Calibri"/>
            </a:endParaRPr>
          </a:p>
        </p:txBody>
      </p:sp>
      <p:sp>
        <p:nvSpPr>
          <p:cNvPr id="10" name="object 10"/>
          <p:cNvSpPr/>
          <p:nvPr/>
        </p:nvSpPr>
        <p:spPr>
          <a:xfrm>
            <a:off x="1908175" y="1628775"/>
            <a:ext cx="5286375" cy="914400"/>
          </a:xfrm>
          <a:custGeom>
            <a:avLst/>
            <a:gdLst/>
            <a:ahLst/>
            <a:cxnLst/>
            <a:rect l="l" t="t" r="r" b="b"/>
            <a:pathLst>
              <a:path w="5286375" h="914400">
                <a:moveTo>
                  <a:pt x="5133975" y="0"/>
                </a:moveTo>
                <a:lnTo>
                  <a:pt x="152400" y="0"/>
                </a:lnTo>
                <a:lnTo>
                  <a:pt x="138120" y="659"/>
                </a:lnTo>
                <a:lnTo>
                  <a:pt x="96595" y="10531"/>
                </a:lnTo>
                <a:lnTo>
                  <a:pt x="60360" y="30900"/>
                </a:lnTo>
                <a:lnTo>
                  <a:pt x="31146" y="60037"/>
                </a:lnTo>
                <a:lnTo>
                  <a:pt x="10683" y="96211"/>
                </a:lnTo>
                <a:lnTo>
                  <a:pt x="699" y="137692"/>
                </a:lnTo>
                <a:lnTo>
                  <a:pt x="0" y="152400"/>
                </a:lnTo>
                <a:lnTo>
                  <a:pt x="0" y="762000"/>
                </a:lnTo>
                <a:lnTo>
                  <a:pt x="5988" y="804465"/>
                </a:lnTo>
                <a:lnTo>
                  <a:pt x="23051" y="842655"/>
                </a:lnTo>
                <a:lnTo>
                  <a:pt x="49457" y="874401"/>
                </a:lnTo>
                <a:lnTo>
                  <a:pt x="83478" y="897974"/>
                </a:lnTo>
                <a:lnTo>
                  <a:pt x="123382" y="911643"/>
                </a:lnTo>
                <a:lnTo>
                  <a:pt x="152400" y="914400"/>
                </a:lnTo>
                <a:lnTo>
                  <a:pt x="5133975" y="914400"/>
                </a:lnTo>
                <a:lnTo>
                  <a:pt x="5176440" y="908411"/>
                </a:lnTo>
                <a:lnTo>
                  <a:pt x="5214630" y="891348"/>
                </a:lnTo>
                <a:lnTo>
                  <a:pt x="5246376" y="864942"/>
                </a:lnTo>
                <a:lnTo>
                  <a:pt x="5269949" y="830921"/>
                </a:lnTo>
                <a:lnTo>
                  <a:pt x="5283618" y="791017"/>
                </a:lnTo>
                <a:lnTo>
                  <a:pt x="5286375" y="762000"/>
                </a:lnTo>
                <a:lnTo>
                  <a:pt x="5286375" y="152400"/>
                </a:lnTo>
                <a:lnTo>
                  <a:pt x="5280386" y="109934"/>
                </a:lnTo>
                <a:lnTo>
                  <a:pt x="5263323" y="71744"/>
                </a:lnTo>
                <a:lnTo>
                  <a:pt x="5236917" y="39998"/>
                </a:lnTo>
                <a:lnTo>
                  <a:pt x="5202896" y="16425"/>
                </a:lnTo>
                <a:lnTo>
                  <a:pt x="5162992" y="2756"/>
                </a:lnTo>
                <a:lnTo>
                  <a:pt x="5133975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1908175" y="1628775"/>
            <a:ext cx="5286375" cy="914400"/>
          </a:xfrm>
          <a:custGeom>
            <a:avLst/>
            <a:gdLst/>
            <a:ahLst/>
            <a:cxnLst/>
            <a:rect l="l" t="t" r="r" b="b"/>
            <a:pathLst>
              <a:path w="5286375" h="914400">
                <a:moveTo>
                  <a:pt x="0" y="152400"/>
                </a:moveTo>
                <a:lnTo>
                  <a:pt x="6105" y="109534"/>
                </a:lnTo>
                <a:lnTo>
                  <a:pt x="23267" y="71398"/>
                </a:lnTo>
                <a:lnTo>
                  <a:pt x="49757" y="39724"/>
                </a:lnTo>
                <a:lnTo>
                  <a:pt x="83844" y="16240"/>
                </a:lnTo>
                <a:lnTo>
                  <a:pt x="123797" y="2676"/>
                </a:lnTo>
                <a:lnTo>
                  <a:pt x="152400" y="0"/>
                </a:lnTo>
                <a:lnTo>
                  <a:pt x="5133975" y="0"/>
                </a:lnTo>
                <a:lnTo>
                  <a:pt x="5148682" y="699"/>
                </a:lnTo>
                <a:lnTo>
                  <a:pt x="5162992" y="2756"/>
                </a:lnTo>
                <a:lnTo>
                  <a:pt x="5202896" y="16425"/>
                </a:lnTo>
                <a:lnTo>
                  <a:pt x="5236917" y="39998"/>
                </a:lnTo>
                <a:lnTo>
                  <a:pt x="5263323" y="71744"/>
                </a:lnTo>
                <a:lnTo>
                  <a:pt x="5280386" y="109934"/>
                </a:lnTo>
                <a:lnTo>
                  <a:pt x="5286375" y="152400"/>
                </a:lnTo>
                <a:lnTo>
                  <a:pt x="5286375" y="762000"/>
                </a:lnTo>
                <a:lnTo>
                  <a:pt x="5285675" y="776707"/>
                </a:lnTo>
                <a:lnTo>
                  <a:pt x="5283618" y="791017"/>
                </a:lnTo>
                <a:lnTo>
                  <a:pt x="5269949" y="830921"/>
                </a:lnTo>
                <a:lnTo>
                  <a:pt x="5246376" y="864942"/>
                </a:lnTo>
                <a:lnTo>
                  <a:pt x="5214630" y="891348"/>
                </a:lnTo>
                <a:lnTo>
                  <a:pt x="5176440" y="908411"/>
                </a:lnTo>
                <a:lnTo>
                  <a:pt x="5133975" y="914400"/>
                </a:lnTo>
                <a:lnTo>
                  <a:pt x="152400" y="914400"/>
                </a:lnTo>
                <a:lnTo>
                  <a:pt x="137692" y="913700"/>
                </a:lnTo>
                <a:lnTo>
                  <a:pt x="123382" y="911643"/>
                </a:lnTo>
                <a:lnTo>
                  <a:pt x="83478" y="897974"/>
                </a:lnTo>
                <a:lnTo>
                  <a:pt x="49457" y="874401"/>
                </a:lnTo>
                <a:lnTo>
                  <a:pt x="23051" y="842655"/>
                </a:lnTo>
                <a:lnTo>
                  <a:pt x="5988" y="804465"/>
                </a:lnTo>
                <a:lnTo>
                  <a:pt x="0" y="762000"/>
                </a:lnTo>
                <a:lnTo>
                  <a:pt x="0" y="152400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3708400" y="2708275"/>
            <a:ext cx="4781550" cy="914400"/>
          </a:xfrm>
          <a:custGeom>
            <a:avLst/>
            <a:gdLst/>
            <a:ahLst/>
            <a:cxnLst/>
            <a:rect l="l" t="t" r="r" b="b"/>
            <a:pathLst>
              <a:path w="4781550" h="914400">
                <a:moveTo>
                  <a:pt x="4629150" y="0"/>
                </a:moveTo>
                <a:lnTo>
                  <a:pt x="152400" y="0"/>
                </a:lnTo>
                <a:lnTo>
                  <a:pt x="138120" y="659"/>
                </a:lnTo>
                <a:lnTo>
                  <a:pt x="96595" y="10531"/>
                </a:lnTo>
                <a:lnTo>
                  <a:pt x="60360" y="30900"/>
                </a:lnTo>
                <a:lnTo>
                  <a:pt x="31146" y="60037"/>
                </a:lnTo>
                <a:lnTo>
                  <a:pt x="10683" y="96211"/>
                </a:lnTo>
                <a:lnTo>
                  <a:pt x="699" y="137692"/>
                </a:lnTo>
                <a:lnTo>
                  <a:pt x="0" y="152400"/>
                </a:lnTo>
                <a:lnTo>
                  <a:pt x="0" y="762000"/>
                </a:lnTo>
                <a:lnTo>
                  <a:pt x="5988" y="804465"/>
                </a:lnTo>
                <a:lnTo>
                  <a:pt x="23051" y="842655"/>
                </a:lnTo>
                <a:lnTo>
                  <a:pt x="49457" y="874401"/>
                </a:lnTo>
                <a:lnTo>
                  <a:pt x="83478" y="897974"/>
                </a:lnTo>
                <a:lnTo>
                  <a:pt x="123382" y="911643"/>
                </a:lnTo>
                <a:lnTo>
                  <a:pt x="152400" y="914400"/>
                </a:lnTo>
                <a:lnTo>
                  <a:pt x="4629150" y="914400"/>
                </a:lnTo>
                <a:lnTo>
                  <a:pt x="4671615" y="908411"/>
                </a:lnTo>
                <a:lnTo>
                  <a:pt x="4709805" y="891348"/>
                </a:lnTo>
                <a:lnTo>
                  <a:pt x="4741551" y="864942"/>
                </a:lnTo>
                <a:lnTo>
                  <a:pt x="4765124" y="830921"/>
                </a:lnTo>
                <a:lnTo>
                  <a:pt x="4778793" y="791017"/>
                </a:lnTo>
                <a:lnTo>
                  <a:pt x="4781550" y="762000"/>
                </a:lnTo>
                <a:lnTo>
                  <a:pt x="4781550" y="152400"/>
                </a:lnTo>
                <a:lnTo>
                  <a:pt x="4775561" y="109934"/>
                </a:lnTo>
                <a:lnTo>
                  <a:pt x="4758498" y="71744"/>
                </a:lnTo>
                <a:lnTo>
                  <a:pt x="4732092" y="39998"/>
                </a:lnTo>
                <a:lnTo>
                  <a:pt x="4698071" y="16425"/>
                </a:lnTo>
                <a:lnTo>
                  <a:pt x="4658167" y="2756"/>
                </a:lnTo>
                <a:lnTo>
                  <a:pt x="4629150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3708400" y="2708275"/>
            <a:ext cx="4781550" cy="914400"/>
          </a:xfrm>
          <a:custGeom>
            <a:avLst/>
            <a:gdLst/>
            <a:ahLst/>
            <a:cxnLst/>
            <a:rect l="l" t="t" r="r" b="b"/>
            <a:pathLst>
              <a:path w="4781550" h="914400">
                <a:moveTo>
                  <a:pt x="0" y="152400"/>
                </a:moveTo>
                <a:lnTo>
                  <a:pt x="6105" y="109534"/>
                </a:lnTo>
                <a:lnTo>
                  <a:pt x="23267" y="71398"/>
                </a:lnTo>
                <a:lnTo>
                  <a:pt x="49757" y="39724"/>
                </a:lnTo>
                <a:lnTo>
                  <a:pt x="83844" y="16240"/>
                </a:lnTo>
                <a:lnTo>
                  <a:pt x="123797" y="2676"/>
                </a:lnTo>
                <a:lnTo>
                  <a:pt x="152400" y="0"/>
                </a:lnTo>
                <a:lnTo>
                  <a:pt x="4629150" y="0"/>
                </a:lnTo>
                <a:lnTo>
                  <a:pt x="4643857" y="699"/>
                </a:lnTo>
                <a:lnTo>
                  <a:pt x="4658167" y="2756"/>
                </a:lnTo>
                <a:lnTo>
                  <a:pt x="4698071" y="16425"/>
                </a:lnTo>
                <a:lnTo>
                  <a:pt x="4732092" y="39998"/>
                </a:lnTo>
                <a:lnTo>
                  <a:pt x="4758498" y="71744"/>
                </a:lnTo>
                <a:lnTo>
                  <a:pt x="4775561" y="109934"/>
                </a:lnTo>
                <a:lnTo>
                  <a:pt x="4781550" y="152400"/>
                </a:lnTo>
                <a:lnTo>
                  <a:pt x="4781550" y="762000"/>
                </a:lnTo>
                <a:lnTo>
                  <a:pt x="4780850" y="776707"/>
                </a:lnTo>
                <a:lnTo>
                  <a:pt x="4778793" y="791017"/>
                </a:lnTo>
                <a:lnTo>
                  <a:pt x="4765124" y="830921"/>
                </a:lnTo>
                <a:lnTo>
                  <a:pt x="4741551" y="864942"/>
                </a:lnTo>
                <a:lnTo>
                  <a:pt x="4709805" y="891348"/>
                </a:lnTo>
                <a:lnTo>
                  <a:pt x="4671615" y="908411"/>
                </a:lnTo>
                <a:lnTo>
                  <a:pt x="4629150" y="914400"/>
                </a:lnTo>
                <a:lnTo>
                  <a:pt x="152400" y="914400"/>
                </a:lnTo>
                <a:lnTo>
                  <a:pt x="137692" y="913700"/>
                </a:lnTo>
                <a:lnTo>
                  <a:pt x="123382" y="911643"/>
                </a:lnTo>
                <a:lnTo>
                  <a:pt x="83478" y="897974"/>
                </a:lnTo>
                <a:lnTo>
                  <a:pt x="49457" y="874401"/>
                </a:lnTo>
                <a:lnTo>
                  <a:pt x="23051" y="842655"/>
                </a:lnTo>
                <a:lnTo>
                  <a:pt x="5988" y="804465"/>
                </a:lnTo>
                <a:lnTo>
                  <a:pt x="0" y="762000"/>
                </a:lnTo>
                <a:lnTo>
                  <a:pt x="0" y="152400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2411476" y="3789426"/>
            <a:ext cx="4897374" cy="914273"/>
          </a:xfrm>
          <a:custGeom>
            <a:avLst/>
            <a:gdLst/>
            <a:ahLst/>
            <a:cxnLst/>
            <a:rect l="l" t="t" r="r" b="b"/>
            <a:pathLst>
              <a:path w="4897374" h="914273">
                <a:moveTo>
                  <a:pt x="4744974" y="0"/>
                </a:moveTo>
                <a:lnTo>
                  <a:pt x="152400" y="0"/>
                </a:lnTo>
                <a:lnTo>
                  <a:pt x="138120" y="659"/>
                </a:lnTo>
                <a:lnTo>
                  <a:pt x="96595" y="10531"/>
                </a:lnTo>
                <a:lnTo>
                  <a:pt x="60360" y="30900"/>
                </a:lnTo>
                <a:lnTo>
                  <a:pt x="31146" y="60037"/>
                </a:lnTo>
                <a:lnTo>
                  <a:pt x="10683" y="96211"/>
                </a:lnTo>
                <a:lnTo>
                  <a:pt x="699" y="137692"/>
                </a:lnTo>
                <a:lnTo>
                  <a:pt x="0" y="152400"/>
                </a:lnTo>
                <a:lnTo>
                  <a:pt x="0" y="761873"/>
                </a:lnTo>
                <a:lnTo>
                  <a:pt x="5988" y="804338"/>
                </a:lnTo>
                <a:lnTo>
                  <a:pt x="23051" y="842528"/>
                </a:lnTo>
                <a:lnTo>
                  <a:pt x="49457" y="874274"/>
                </a:lnTo>
                <a:lnTo>
                  <a:pt x="83478" y="897847"/>
                </a:lnTo>
                <a:lnTo>
                  <a:pt x="123382" y="911516"/>
                </a:lnTo>
                <a:lnTo>
                  <a:pt x="152400" y="914273"/>
                </a:lnTo>
                <a:lnTo>
                  <a:pt x="4744974" y="914273"/>
                </a:lnTo>
                <a:lnTo>
                  <a:pt x="4787439" y="908284"/>
                </a:lnTo>
                <a:lnTo>
                  <a:pt x="4825629" y="891221"/>
                </a:lnTo>
                <a:lnTo>
                  <a:pt x="4857375" y="864815"/>
                </a:lnTo>
                <a:lnTo>
                  <a:pt x="4880948" y="830794"/>
                </a:lnTo>
                <a:lnTo>
                  <a:pt x="4894617" y="790890"/>
                </a:lnTo>
                <a:lnTo>
                  <a:pt x="4897374" y="761873"/>
                </a:lnTo>
                <a:lnTo>
                  <a:pt x="4897374" y="152400"/>
                </a:lnTo>
                <a:lnTo>
                  <a:pt x="4891385" y="109934"/>
                </a:lnTo>
                <a:lnTo>
                  <a:pt x="4874322" y="71744"/>
                </a:lnTo>
                <a:lnTo>
                  <a:pt x="4847916" y="39998"/>
                </a:lnTo>
                <a:lnTo>
                  <a:pt x="4813895" y="16425"/>
                </a:lnTo>
                <a:lnTo>
                  <a:pt x="4773991" y="2756"/>
                </a:lnTo>
                <a:lnTo>
                  <a:pt x="4744974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2411476" y="3789426"/>
            <a:ext cx="4897374" cy="914273"/>
          </a:xfrm>
          <a:custGeom>
            <a:avLst/>
            <a:gdLst/>
            <a:ahLst/>
            <a:cxnLst/>
            <a:rect l="l" t="t" r="r" b="b"/>
            <a:pathLst>
              <a:path w="4897374" h="914273">
                <a:moveTo>
                  <a:pt x="0" y="152400"/>
                </a:moveTo>
                <a:lnTo>
                  <a:pt x="6105" y="109534"/>
                </a:lnTo>
                <a:lnTo>
                  <a:pt x="23267" y="71398"/>
                </a:lnTo>
                <a:lnTo>
                  <a:pt x="49757" y="39724"/>
                </a:lnTo>
                <a:lnTo>
                  <a:pt x="83844" y="16240"/>
                </a:lnTo>
                <a:lnTo>
                  <a:pt x="123797" y="2676"/>
                </a:lnTo>
                <a:lnTo>
                  <a:pt x="152400" y="0"/>
                </a:lnTo>
                <a:lnTo>
                  <a:pt x="4744974" y="0"/>
                </a:lnTo>
                <a:lnTo>
                  <a:pt x="4759681" y="699"/>
                </a:lnTo>
                <a:lnTo>
                  <a:pt x="4773991" y="2756"/>
                </a:lnTo>
                <a:lnTo>
                  <a:pt x="4813895" y="16425"/>
                </a:lnTo>
                <a:lnTo>
                  <a:pt x="4847916" y="39998"/>
                </a:lnTo>
                <a:lnTo>
                  <a:pt x="4874322" y="71744"/>
                </a:lnTo>
                <a:lnTo>
                  <a:pt x="4891385" y="109934"/>
                </a:lnTo>
                <a:lnTo>
                  <a:pt x="4897374" y="152400"/>
                </a:lnTo>
                <a:lnTo>
                  <a:pt x="4897374" y="761873"/>
                </a:lnTo>
                <a:lnTo>
                  <a:pt x="4896674" y="776580"/>
                </a:lnTo>
                <a:lnTo>
                  <a:pt x="4894617" y="790890"/>
                </a:lnTo>
                <a:lnTo>
                  <a:pt x="4880948" y="830794"/>
                </a:lnTo>
                <a:lnTo>
                  <a:pt x="4857375" y="864815"/>
                </a:lnTo>
                <a:lnTo>
                  <a:pt x="4825629" y="891221"/>
                </a:lnTo>
                <a:lnTo>
                  <a:pt x="4787439" y="908284"/>
                </a:lnTo>
                <a:lnTo>
                  <a:pt x="4744974" y="914273"/>
                </a:lnTo>
                <a:lnTo>
                  <a:pt x="152400" y="914273"/>
                </a:lnTo>
                <a:lnTo>
                  <a:pt x="137692" y="913573"/>
                </a:lnTo>
                <a:lnTo>
                  <a:pt x="123382" y="911516"/>
                </a:lnTo>
                <a:lnTo>
                  <a:pt x="83478" y="897847"/>
                </a:lnTo>
                <a:lnTo>
                  <a:pt x="49457" y="874274"/>
                </a:lnTo>
                <a:lnTo>
                  <a:pt x="23051" y="842528"/>
                </a:lnTo>
                <a:lnTo>
                  <a:pt x="5988" y="804338"/>
                </a:lnTo>
                <a:lnTo>
                  <a:pt x="0" y="761873"/>
                </a:lnTo>
                <a:lnTo>
                  <a:pt x="0" y="152400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6" name="object 16"/>
          <p:cNvSpPr txBox="1"/>
          <p:nvPr/>
        </p:nvSpPr>
        <p:spPr>
          <a:xfrm>
            <a:off x="3361435" y="1860296"/>
            <a:ext cx="4162425" cy="25990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800" b="1" spc="-20" dirty="0">
                <a:latin typeface="Times New Roman"/>
                <a:cs typeface="Times New Roman"/>
              </a:rPr>
              <a:t>Учебный</a:t>
            </a:r>
            <a:r>
              <a:rPr sz="2800" b="1" spc="-5" dirty="0">
                <a:latin typeface="Times New Roman"/>
                <a:cs typeface="Times New Roman"/>
              </a:rPr>
              <a:t> </a:t>
            </a:r>
            <a:r>
              <a:rPr sz="2800" b="1" spc="-35" dirty="0">
                <a:latin typeface="Times New Roman"/>
                <a:cs typeface="Times New Roman"/>
              </a:rPr>
              <a:t>п</a:t>
            </a:r>
            <a:r>
              <a:rPr sz="2800" b="1" spc="-20" dirty="0">
                <a:latin typeface="Times New Roman"/>
                <a:cs typeface="Times New Roman"/>
              </a:rPr>
              <a:t>л</a:t>
            </a:r>
            <a:r>
              <a:rPr sz="2800" b="1" spc="-10" dirty="0">
                <a:latin typeface="Times New Roman"/>
                <a:cs typeface="Times New Roman"/>
              </a:rPr>
              <a:t>а</a:t>
            </a:r>
            <a:r>
              <a:rPr sz="2800" b="1" spc="-20" dirty="0">
                <a:latin typeface="Times New Roman"/>
                <a:cs typeface="Times New Roman"/>
              </a:rPr>
              <a:t>н</a:t>
            </a:r>
            <a:endParaRPr sz="2800">
              <a:latin typeface="Times New Roman"/>
              <a:cs typeface="Times New Roman"/>
            </a:endParaRPr>
          </a:p>
          <a:p>
            <a:pPr>
              <a:lnSpc>
                <a:spcPts val="3400"/>
              </a:lnSpc>
              <a:spcBef>
                <a:spcPts val="62"/>
              </a:spcBef>
            </a:pPr>
            <a:endParaRPr sz="3400"/>
          </a:p>
          <a:p>
            <a:pPr marL="1656080" marR="6350" indent="-329565">
              <a:lnSpc>
                <a:spcPct val="100000"/>
              </a:lnSpc>
            </a:pPr>
            <a:r>
              <a:rPr sz="2800" b="1" spc="-20" dirty="0">
                <a:latin typeface="Times New Roman"/>
                <a:cs typeface="Times New Roman"/>
              </a:rPr>
              <a:t>План</a:t>
            </a:r>
            <a:r>
              <a:rPr sz="2800" b="1" spc="-5" dirty="0">
                <a:latin typeface="Times New Roman"/>
                <a:cs typeface="Times New Roman"/>
              </a:rPr>
              <a:t> </a:t>
            </a:r>
            <a:r>
              <a:rPr sz="2800" b="1" spc="-20" dirty="0">
                <a:latin typeface="Times New Roman"/>
                <a:cs typeface="Times New Roman"/>
              </a:rPr>
              <a:t>вн</a:t>
            </a:r>
            <a:r>
              <a:rPr sz="2800" b="1" spc="-95" dirty="0">
                <a:latin typeface="Times New Roman"/>
                <a:cs typeface="Times New Roman"/>
              </a:rPr>
              <a:t>е</a:t>
            </a:r>
            <a:r>
              <a:rPr sz="2800" b="1" spc="-15" dirty="0">
                <a:latin typeface="Times New Roman"/>
                <a:cs typeface="Times New Roman"/>
              </a:rPr>
              <a:t>ур</a:t>
            </a:r>
            <a:r>
              <a:rPr sz="2800" b="1" spc="-85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чной</a:t>
            </a:r>
            <a:r>
              <a:rPr sz="2800" b="1" spc="-15" dirty="0">
                <a:latin typeface="Times New Roman"/>
                <a:cs typeface="Times New Roman"/>
              </a:rPr>
              <a:t> дея</a:t>
            </a:r>
            <a:r>
              <a:rPr sz="2800" b="1" spc="-25" dirty="0">
                <a:latin typeface="Times New Roman"/>
                <a:cs typeface="Times New Roman"/>
              </a:rPr>
              <a:t>т</a:t>
            </a:r>
            <a:r>
              <a:rPr sz="2800" b="1" spc="-15" dirty="0">
                <a:latin typeface="Times New Roman"/>
                <a:cs typeface="Times New Roman"/>
              </a:rPr>
              <a:t>ельнос</a:t>
            </a:r>
            <a:r>
              <a:rPr sz="2800" b="1" spc="-30" dirty="0">
                <a:latin typeface="Times New Roman"/>
                <a:cs typeface="Times New Roman"/>
              </a:rPr>
              <a:t>т</a:t>
            </a:r>
            <a:r>
              <a:rPr sz="2800" b="1" spc="-20" dirty="0">
                <a:latin typeface="Times New Roman"/>
                <a:cs typeface="Times New Roman"/>
              </a:rPr>
              <a:t>и</a:t>
            </a:r>
            <a:endParaRPr sz="2800">
              <a:latin typeface="Times New Roman"/>
              <a:cs typeface="Times New Roman"/>
            </a:endParaRPr>
          </a:p>
          <a:p>
            <a:pPr>
              <a:lnSpc>
                <a:spcPts val="3400"/>
              </a:lnSpc>
              <a:spcBef>
                <a:spcPts val="75"/>
              </a:spcBef>
            </a:pPr>
            <a:endParaRPr sz="3400"/>
          </a:p>
          <a:p>
            <a:pPr marL="123825">
              <a:lnSpc>
                <a:spcPct val="100000"/>
              </a:lnSpc>
            </a:pPr>
            <a:r>
              <a:rPr sz="2800" b="1" spc="-20" dirty="0">
                <a:latin typeface="Times New Roman"/>
                <a:cs typeface="Times New Roman"/>
              </a:rPr>
              <a:t>Си</a:t>
            </a:r>
            <a:r>
              <a:rPr sz="2800" b="1" spc="-30" dirty="0">
                <a:latin typeface="Times New Roman"/>
                <a:cs typeface="Times New Roman"/>
              </a:rPr>
              <a:t>с</a:t>
            </a:r>
            <a:r>
              <a:rPr sz="2800" b="1" spc="-15" dirty="0">
                <a:latin typeface="Times New Roman"/>
                <a:cs typeface="Times New Roman"/>
              </a:rPr>
              <a:t>т</a:t>
            </a:r>
            <a:r>
              <a:rPr sz="2800" b="1" spc="-30" dirty="0">
                <a:latin typeface="Times New Roman"/>
                <a:cs typeface="Times New Roman"/>
              </a:rPr>
              <a:t>е</a:t>
            </a:r>
            <a:r>
              <a:rPr sz="2800" b="1" spc="-45" dirty="0">
                <a:latin typeface="Times New Roman"/>
                <a:cs typeface="Times New Roman"/>
              </a:rPr>
              <a:t>м</a:t>
            </a:r>
            <a:r>
              <a:rPr sz="2800" b="1" spc="-15" dirty="0">
                <a:latin typeface="Times New Roman"/>
                <a:cs typeface="Times New Roman"/>
              </a:rPr>
              <a:t>а</a:t>
            </a:r>
            <a:r>
              <a:rPr sz="2800" b="1" spc="20" dirty="0">
                <a:latin typeface="Times New Roman"/>
                <a:cs typeface="Times New Roman"/>
              </a:rPr>
              <a:t> </a:t>
            </a:r>
            <a:r>
              <a:rPr sz="2800" b="1" spc="-95" dirty="0">
                <a:latin typeface="Times New Roman"/>
                <a:cs typeface="Times New Roman"/>
              </a:rPr>
              <a:t>у</a:t>
            </a:r>
            <a:r>
              <a:rPr sz="2800" b="1" spc="-15" dirty="0">
                <a:latin typeface="Times New Roman"/>
                <a:cs typeface="Times New Roman"/>
              </a:rPr>
              <a:t>сл</a:t>
            </a:r>
            <a:r>
              <a:rPr sz="2800" b="1" spc="-90" dirty="0">
                <a:latin typeface="Times New Roman"/>
                <a:cs typeface="Times New Roman"/>
              </a:rPr>
              <a:t>о</a:t>
            </a:r>
            <a:r>
              <a:rPr sz="2800" b="1" spc="-20" dirty="0">
                <a:latin typeface="Times New Roman"/>
                <a:cs typeface="Times New Roman"/>
              </a:rPr>
              <a:t>вий</a:t>
            </a:r>
            <a:endParaRPr sz="2800">
              <a:latin typeface="Times New Roman"/>
              <a:cs typeface="Times New Roman"/>
            </a:endParaRPr>
          </a:p>
        </p:txBody>
      </p:sp>
      <p:sp>
        <p:nvSpPr>
          <p:cNvPr id="17" name="object 17"/>
          <p:cNvSpPr/>
          <p:nvPr/>
        </p:nvSpPr>
        <p:spPr>
          <a:xfrm>
            <a:off x="2903601" y="4568825"/>
            <a:ext cx="6073775" cy="2163762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18" name="object 18"/>
          <p:cNvSpPr txBox="1"/>
          <p:nvPr/>
        </p:nvSpPr>
        <p:spPr>
          <a:xfrm>
            <a:off x="3191382" y="5174869"/>
            <a:ext cx="1019810" cy="2984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b="1" i="1" spc="-45" dirty="0">
                <a:latin typeface="Calibri"/>
                <a:cs typeface="Calibri"/>
              </a:rPr>
              <a:t>К</a:t>
            </a:r>
            <a:r>
              <a:rPr sz="1800" b="1" i="1" spc="0" dirty="0">
                <a:latin typeface="Calibri"/>
                <a:cs typeface="Calibri"/>
              </a:rPr>
              <a:t>а</a:t>
            </a:r>
            <a:r>
              <a:rPr sz="1800" b="1" i="1" spc="-10" dirty="0">
                <a:latin typeface="Calibri"/>
                <a:cs typeface="Calibri"/>
              </a:rPr>
              <a:t>д</a:t>
            </a:r>
            <a:r>
              <a:rPr sz="1800" b="1" i="1" spc="0" dirty="0">
                <a:latin typeface="Calibri"/>
                <a:cs typeface="Calibri"/>
              </a:rPr>
              <a:t>ро</a:t>
            </a:r>
            <a:r>
              <a:rPr sz="1800" b="1" i="1" spc="-10" dirty="0">
                <a:latin typeface="Calibri"/>
                <a:cs typeface="Calibri"/>
              </a:rPr>
              <a:t>в</a:t>
            </a:r>
            <a:r>
              <a:rPr sz="1800" b="1" i="1" spc="0" dirty="0">
                <a:latin typeface="Calibri"/>
                <a:cs typeface="Calibri"/>
              </a:rPr>
              <a:t>ые</a:t>
            </a:r>
            <a:endParaRPr sz="1800">
              <a:latin typeface="Calibri"/>
              <a:cs typeface="Calibri"/>
            </a:endParaRPr>
          </a:p>
        </p:txBody>
      </p:sp>
      <p:sp>
        <p:nvSpPr>
          <p:cNvPr id="19" name="object 19"/>
          <p:cNvSpPr/>
          <p:nvPr/>
        </p:nvSpPr>
        <p:spPr>
          <a:xfrm>
            <a:off x="323850" y="4581525"/>
            <a:ext cx="1571625" cy="914400"/>
          </a:xfrm>
          <a:custGeom>
            <a:avLst/>
            <a:gdLst/>
            <a:ahLst/>
            <a:cxnLst/>
            <a:rect l="l" t="t" r="r" b="b"/>
            <a:pathLst>
              <a:path w="1571625" h="914400">
                <a:moveTo>
                  <a:pt x="1419225" y="0"/>
                </a:moveTo>
                <a:lnTo>
                  <a:pt x="152400" y="0"/>
                </a:lnTo>
                <a:lnTo>
                  <a:pt x="138125" y="659"/>
                </a:lnTo>
                <a:lnTo>
                  <a:pt x="96611" y="10531"/>
                </a:lnTo>
                <a:lnTo>
                  <a:pt x="60377" y="30900"/>
                </a:lnTo>
                <a:lnTo>
                  <a:pt x="31158" y="60037"/>
                </a:lnTo>
                <a:lnTo>
                  <a:pt x="10687" y="96211"/>
                </a:lnTo>
                <a:lnTo>
                  <a:pt x="700" y="137692"/>
                </a:lnTo>
                <a:lnTo>
                  <a:pt x="0" y="152400"/>
                </a:lnTo>
                <a:lnTo>
                  <a:pt x="0" y="762000"/>
                </a:lnTo>
                <a:lnTo>
                  <a:pt x="5991" y="804465"/>
                </a:lnTo>
                <a:lnTo>
                  <a:pt x="23060" y="842655"/>
                </a:lnTo>
                <a:lnTo>
                  <a:pt x="49472" y="874401"/>
                </a:lnTo>
                <a:lnTo>
                  <a:pt x="83495" y="897974"/>
                </a:lnTo>
                <a:lnTo>
                  <a:pt x="123393" y="911643"/>
                </a:lnTo>
                <a:lnTo>
                  <a:pt x="152400" y="914400"/>
                </a:lnTo>
                <a:lnTo>
                  <a:pt x="1419225" y="914400"/>
                </a:lnTo>
                <a:lnTo>
                  <a:pt x="1461690" y="908411"/>
                </a:lnTo>
                <a:lnTo>
                  <a:pt x="1499880" y="891348"/>
                </a:lnTo>
                <a:lnTo>
                  <a:pt x="1531626" y="864942"/>
                </a:lnTo>
                <a:lnTo>
                  <a:pt x="1555199" y="830921"/>
                </a:lnTo>
                <a:lnTo>
                  <a:pt x="1568868" y="791017"/>
                </a:lnTo>
                <a:lnTo>
                  <a:pt x="1571625" y="762000"/>
                </a:lnTo>
                <a:lnTo>
                  <a:pt x="1571625" y="152400"/>
                </a:lnTo>
                <a:lnTo>
                  <a:pt x="1565636" y="109934"/>
                </a:lnTo>
                <a:lnTo>
                  <a:pt x="1548573" y="71744"/>
                </a:lnTo>
                <a:lnTo>
                  <a:pt x="1522167" y="39998"/>
                </a:lnTo>
                <a:lnTo>
                  <a:pt x="1488146" y="16425"/>
                </a:lnTo>
                <a:lnTo>
                  <a:pt x="1448242" y="2756"/>
                </a:lnTo>
                <a:lnTo>
                  <a:pt x="1419225" y="0"/>
                </a:lnTo>
                <a:close/>
              </a:path>
            </a:pathLst>
          </a:custGeom>
          <a:solidFill>
            <a:srgbClr val="4F81BC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323850" y="4581525"/>
            <a:ext cx="1571625" cy="914400"/>
          </a:xfrm>
          <a:custGeom>
            <a:avLst/>
            <a:gdLst/>
            <a:ahLst/>
            <a:cxnLst/>
            <a:rect l="l" t="t" r="r" b="b"/>
            <a:pathLst>
              <a:path w="1571625" h="914400">
                <a:moveTo>
                  <a:pt x="0" y="152400"/>
                </a:moveTo>
                <a:lnTo>
                  <a:pt x="6108" y="109534"/>
                </a:lnTo>
                <a:lnTo>
                  <a:pt x="23277" y="71398"/>
                </a:lnTo>
                <a:lnTo>
                  <a:pt x="49772" y="39724"/>
                </a:lnTo>
                <a:lnTo>
                  <a:pt x="83860" y="16240"/>
                </a:lnTo>
                <a:lnTo>
                  <a:pt x="123807" y="2676"/>
                </a:lnTo>
                <a:lnTo>
                  <a:pt x="152400" y="0"/>
                </a:lnTo>
                <a:lnTo>
                  <a:pt x="1419225" y="0"/>
                </a:lnTo>
                <a:lnTo>
                  <a:pt x="1433932" y="699"/>
                </a:lnTo>
                <a:lnTo>
                  <a:pt x="1448242" y="2756"/>
                </a:lnTo>
                <a:lnTo>
                  <a:pt x="1488146" y="16425"/>
                </a:lnTo>
                <a:lnTo>
                  <a:pt x="1522167" y="39998"/>
                </a:lnTo>
                <a:lnTo>
                  <a:pt x="1548573" y="71744"/>
                </a:lnTo>
                <a:lnTo>
                  <a:pt x="1565636" y="109934"/>
                </a:lnTo>
                <a:lnTo>
                  <a:pt x="1571625" y="152400"/>
                </a:lnTo>
                <a:lnTo>
                  <a:pt x="1571625" y="762000"/>
                </a:lnTo>
                <a:lnTo>
                  <a:pt x="1570925" y="776707"/>
                </a:lnTo>
                <a:lnTo>
                  <a:pt x="1568868" y="791017"/>
                </a:lnTo>
                <a:lnTo>
                  <a:pt x="1555199" y="830921"/>
                </a:lnTo>
                <a:lnTo>
                  <a:pt x="1531626" y="864942"/>
                </a:lnTo>
                <a:lnTo>
                  <a:pt x="1499880" y="891348"/>
                </a:lnTo>
                <a:lnTo>
                  <a:pt x="1461690" y="908411"/>
                </a:lnTo>
                <a:lnTo>
                  <a:pt x="1419225" y="914400"/>
                </a:lnTo>
                <a:lnTo>
                  <a:pt x="152400" y="914400"/>
                </a:lnTo>
                <a:lnTo>
                  <a:pt x="137698" y="913700"/>
                </a:lnTo>
                <a:lnTo>
                  <a:pt x="123393" y="911643"/>
                </a:lnTo>
                <a:lnTo>
                  <a:pt x="83495" y="897974"/>
                </a:lnTo>
                <a:lnTo>
                  <a:pt x="49472" y="874401"/>
                </a:lnTo>
                <a:lnTo>
                  <a:pt x="23060" y="842655"/>
                </a:lnTo>
                <a:lnTo>
                  <a:pt x="5991" y="804465"/>
                </a:lnTo>
                <a:lnTo>
                  <a:pt x="0" y="762000"/>
                </a:lnTo>
                <a:lnTo>
                  <a:pt x="0" y="152400"/>
                </a:lnTo>
                <a:close/>
              </a:path>
            </a:pathLst>
          </a:custGeom>
          <a:ln w="25400">
            <a:solidFill>
              <a:srgbClr val="385D89"/>
            </a:solidFill>
          </a:ln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  <p:sp>
        <p:nvSpPr>
          <p:cNvPr id="21" name="object 21"/>
          <p:cNvSpPr txBox="1"/>
          <p:nvPr/>
        </p:nvSpPr>
        <p:spPr>
          <a:xfrm>
            <a:off x="467664" y="4887467"/>
            <a:ext cx="1282700" cy="2984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b="1" i="1" dirty="0">
                <a:latin typeface="Calibri"/>
                <a:cs typeface="Calibri"/>
              </a:rPr>
              <a:t>Финансовые</a:t>
            </a:r>
            <a:endParaRPr sz="1800">
              <a:latin typeface="Calibri"/>
              <a:cs typeface="Calibri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3647694" y="5974689"/>
            <a:ext cx="1332865" cy="5454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2050"/>
              </a:lnSpc>
            </a:pPr>
            <a:r>
              <a:rPr sz="1800" b="1" i="1" spc="-5" dirty="0">
                <a:latin typeface="Calibri"/>
                <a:cs typeface="Calibri"/>
              </a:rPr>
              <a:t>Ма</a:t>
            </a:r>
            <a:r>
              <a:rPr sz="1800" b="1" i="1" spc="0" dirty="0">
                <a:latin typeface="Calibri"/>
                <a:cs typeface="Calibri"/>
              </a:rPr>
              <a:t>т-</a:t>
            </a:r>
            <a:r>
              <a:rPr sz="1800" b="1" i="1" spc="-5" dirty="0">
                <a:latin typeface="Calibri"/>
                <a:cs typeface="Calibri"/>
              </a:rPr>
              <a:t>но</a:t>
            </a:r>
            <a:r>
              <a:rPr sz="1800" b="1" i="1" spc="0" dirty="0">
                <a:latin typeface="Calibri"/>
                <a:cs typeface="Calibri"/>
              </a:rPr>
              <a:t>-</a:t>
            </a:r>
            <a:endParaRPr sz="1800">
              <a:latin typeface="Calibri"/>
              <a:cs typeface="Calibri"/>
            </a:endParaRPr>
          </a:p>
          <a:p>
            <a:pPr algn="ctr">
              <a:lnSpc>
                <a:spcPts val="2050"/>
              </a:lnSpc>
            </a:pPr>
            <a:r>
              <a:rPr sz="1800" b="1" i="1" dirty="0">
                <a:latin typeface="Calibri"/>
                <a:cs typeface="Calibri"/>
              </a:rPr>
              <a:t>т</a:t>
            </a:r>
            <a:r>
              <a:rPr sz="1800" b="1" i="1" spc="-15" dirty="0">
                <a:latin typeface="Calibri"/>
                <a:cs typeface="Calibri"/>
              </a:rPr>
              <a:t>е</a:t>
            </a:r>
            <a:r>
              <a:rPr sz="1800" b="1" i="1" spc="0" dirty="0">
                <a:latin typeface="Calibri"/>
                <a:cs typeface="Calibri"/>
              </a:rPr>
              <a:t>хнические</a:t>
            </a:r>
            <a:endParaRPr sz="1800">
              <a:latin typeface="Calibri"/>
              <a:cs typeface="Calibri"/>
            </a:endParaRPr>
          </a:p>
        </p:txBody>
      </p:sp>
      <p:sp>
        <p:nvSpPr>
          <p:cNvPr id="23" name="object 23"/>
          <p:cNvSpPr txBox="1"/>
          <p:nvPr/>
        </p:nvSpPr>
        <p:spPr>
          <a:xfrm>
            <a:off x="5403850" y="5405048"/>
            <a:ext cx="1205230" cy="8477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350" indent="-1905" algn="ctr">
              <a:lnSpc>
                <a:spcPct val="100099"/>
              </a:lnSpc>
            </a:pPr>
            <a:r>
              <a:rPr sz="1800" b="1" i="1" dirty="0">
                <a:latin typeface="Calibri"/>
                <a:cs typeface="Calibri"/>
              </a:rPr>
              <a:t>Инф</a:t>
            </a:r>
            <a:r>
              <a:rPr sz="1800" b="1" i="1" spc="-5" dirty="0">
                <a:latin typeface="Calibri"/>
                <a:cs typeface="Calibri"/>
              </a:rPr>
              <a:t>.</a:t>
            </a:r>
            <a:r>
              <a:rPr sz="1800" b="1" i="1" spc="0" dirty="0">
                <a:latin typeface="Calibri"/>
                <a:cs typeface="Calibri"/>
              </a:rPr>
              <a:t>- образо</a:t>
            </a:r>
            <a:r>
              <a:rPr sz="1800" b="1" i="1" spc="-10" dirty="0">
                <a:latin typeface="Calibri"/>
                <a:cs typeface="Calibri"/>
              </a:rPr>
              <a:t>в</a:t>
            </a:r>
            <a:r>
              <a:rPr sz="1800" b="1" i="1" spc="0" dirty="0">
                <a:latin typeface="Calibri"/>
                <a:cs typeface="Calibri"/>
              </a:rPr>
              <a:t>ат. среда</a:t>
            </a:r>
            <a:endParaRPr sz="1800">
              <a:latin typeface="Calibri"/>
              <a:cs typeface="Calibri"/>
            </a:endParaRPr>
          </a:p>
        </p:txBody>
      </p:sp>
      <p:sp>
        <p:nvSpPr>
          <p:cNvPr id="24" name="object 24"/>
          <p:cNvSpPr txBox="1"/>
          <p:nvPr/>
        </p:nvSpPr>
        <p:spPr>
          <a:xfrm>
            <a:off x="7331202" y="5764377"/>
            <a:ext cx="807085" cy="5727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1590" marR="6350" indent="-9525">
              <a:lnSpc>
                <a:spcPct val="100000"/>
              </a:lnSpc>
            </a:pPr>
            <a:r>
              <a:rPr sz="1800" b="1" i="1" spc="-30" dirty="0">
                <a:latin typeface="Calibri"/>
                <a:cs typeface="Calibri"/>
              </a:rPr>
              <a:t>У</a:t>
            </a:r>
            <a:r>
              <a:rPr sz="1800" b="1" i="1" spc="0" dirty="0">
                <a:latin typeface="Calibri"/>
                <a:cs typeface="Calibri"/>
              </a:rPr>
              <a:t>чебно- ме</a:t>
            </a:r>
            <a:r>
              <a:rPr sz="1800" b="1" i="1" spc="5" dirty="0">
                <a:latin typeface="Calibri"/>
                <a:cs typeface="Calibri"/>
              </a:rPr>
              <a:t>т</a:t>
            </a:r>
            <a:r>
              <a:rPr sz="1800" b="1" i="1" spc="0" dirty="0">
                <a:latin typeface="Calibri"/>
                <a:cs typeface="Calibri"/>
              </a:rPr>
              <a:t>о</a:t>
            </a:r>
            <a:r>
              <a:rPr sz="1800" b="1" i="1" spc="-5" dirty="0">
                <a:latin typeface="Calibri"/>
                <a:cs typeface="Calibri"/>
              </a:rPr>
              <a:t>д</a:t>
            </a:r>
            <a:r>
              <a:rPr sz="1800" b="1" i="1" spc="0" dirty="0">
                <a:latin typeface="Calibri"/>
                <a:cs typeface="Calibri"/>
              </a:rPr>
              <a:t>.</a:t>
            </a:r>
            <a:endParaRPr sz="1800">
              <a:latin typeface="Calibri"/>
              <a:cs typeface="Calibri"/>
            </a:endParaRPr>
          </a:p>
        </p:txBody>
      </p:sp>
      <p:sp>
        <p:nvSpPr>
          <p:cNvPr id="25" name="object 25"/>
          <p:cNvSpPr txBox="1"/>
          <p:nvPr/>
        </p:nvSpPr>
        <p:spPr>
          <a:xfrm>
            <a:off x="7704835" y="4626864"/>
            <a:ext cx="1130935" cy="2984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b="1" i="1" spc="-10" dirty="0">
                <a:latin typeface="Calibri"/>
                <a:cs typeface="Calibri"/>
              </a:rPr>
              <a:t>П</a:t>
            </a:r>
            <a:r>
              <a:rPr sz="1800" b="1" i="1" spc="0" dirty="0">
                <a:latin typeface="Calibri"/>
                <a:cs typeface="Calibri"/>
              </a:rPr>
              <a:t>си</a:t>
            </a:r>
            <a:r>
              <a:rPr sz="1800" b="1" i="1" spc="-35" dirty="0">
                <a:latin typeface="Calibri"/>
                <a:cs typeface="Calibri"/>
              </a:rPr>
              <a:t>х</a:t>
            </a:r>
            <a:r>
              <a:rPr sz="1800" b="1" i="1" spc="-15" dirty="0">
                <a:latin typeface="Calibri"/>
                <a:cs typeface="Calibri"/>
              </a:rPr>
              <a:t>о</a:t>
            </a:r>
            <a:r>
              <a:rPr sz="1800" b="1" i="1" spc="0" dirty="0">
                <a:latin typeface="Calibri"/>
                <a:cs typeface="Calibri"/>
              </a:rPr>
              <a:t>лог</a:t>
            </a:r>
            <a:r>
              <a:rPr sz="1800" b="1" i="1" spc="-5" dirty="0">
                <a:latin typeface="Calibri"/>
                <a:cs typeface="Calibri"/>
              </a:rPr>
              <a:t>о</a:t>
            </a:r>
            <a:r>
              <a:rPr sz="1800" b="1" i="1" spc="0" dirty="0">
                <a:latin typeface="Calibri"/>
                <a:cs typeface="Calibri"/>
              </a:rPr>
              <a:t>-</a:t>
            </a:r>
            <a:endParaRPr sz="1800">
              <a:latin typeface="Calibri"/>
              <a:cs typeface="Calibri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7767319" y="4873752"/>
            <a:ext cx="1005840" cy="2984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b="1" i="1" dirty="0">
                <a:latin typeface="Calibri"/>
                <a:cs typeface="Calibri"/>
              </a:rPr>
              <a:t>педаго</a:t>
            </a:r>
            <a:r>
              <a:rPr sz="1800" b="1" i="1" spc="-10" dirty="0">
                <a:latin typeface="Calibri"/>
                <a:cs typeface="Calibri"/>
              </a:rPr>
              <a:t>г</a:t>
            </a:r>
            <a:r>
              <a:rPr sz="1800" b="1" i="1" spc="0" dirty="0">
                <a:latin typeface="Calibri"/>
                <a:cs typeface="Calibri"/>
              </a:rPr>
              <a:t>и-</a:t>
            </a:r>
            <a:endParaRPr sz="1800">
              <a:latin typeface="Calibri"/>
              <a:cs typeface="Calibri"/>
            </a:endParaRPr>
          </a:p>
        </p:txBody>
      </p:sp>
      <p:sp>
        <p:nvSpPr>
          <p:cNvPr id="27" name="object 27"/>
          <p:cNvSpPr txBox="1"/>
          <p:nvPr/>
        </p:nvSpPr>
        <p:spPr>
          <a:xfrm>
            <a:off x="7924292" y="5120640"/>
            <a:ext cx="689610" cy="2984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b="1" i="1" dirty="0">
                <a:latin typeface="Calibri"/>
                <a:cs typeface="Calibri"/>
              </a:rPr>
              <a:t>ческие</a:t>
            </a:r>
            <a:endParaRPr sz="1800">
              <a:latin typeface="Calibri"/>
              <a:cs typeface="Calibri"/>
            </a:endParaRPr>
          </a:p>
        </p:txBody>
      </p:sp>
      <p:sp>
        <p:nvSpPr>
          <p:cNvPr id="28" name="object 28"/>
          <p:cNvSpPr/>
          <p:nvPr/>
        </p:nvSpPr>
        <p:spPr>
          <a:xfrm>
            <a:off x="1908175" y="4718684"/>
            <a:ext cx="721994" cy="372617"/>
          </a:xfrm>
          <a:custGeom>
            <a:avLst/>
            <a:gdLst/>
            <a:ahLst/>
            <a:cxnLst/>
            <a:rect l="l" t="t" r="r" b="b"/>
            <a:pathLst>
              <a:path w="721994" h="372617">
                <a:moveTo>
                  <a:pt x="59943" y="279272"/>
                </a:moveTo>
                <a:lnTo>
                  <a:pt x="56006" y="280162"/>
                </a:lnTo>
                <a:lnTo>
                  <a:pt x="0" y="366140"/>
                </a:lnTo>
                <a:lnTo>
                  <a:pt x="98932" y="372363"/>
                </a:lnTo>
                <a:lnTo>
                  <a:pt x="102362" y="372617"/>
                </a:lnTo>
                <a:lnTo>
                  <a:pt x="105410" y="369950"/>
                </a:lnTo>
                <a:lnTo>
                  <a:pt x="105673" y="366140"/>
                </a:lnTo>
                <a:lnTo>
                  <a:pt x="14097" y="366140"/>
                </a:lnTo>
                <a:lnTo>
                  <a:pt x="8381" y="354710"/>
                </a:lnTo>
                <a:lnTo>
                  <a:pt x="29366" y="344196"/>
                </a:lnTo>
                <a:lnTo>
                  <a:pt x="66675" y="287146"/>
                </a:lnTo>
                <a:lnTo>
                  <a:pt x="65912" y="283209"/>
                </a:lnTo>
                <a:lnTo>
                  <a:pt x="62864" y="281304"/>
                </a:lnTo>
                <a:lnTo>
                  <a:pt x="59943" y="279272"/>
                </a:lnTo>
                <a:close/>
              </a:path>
              <a:path w="721994" h="372617">
                <a:moveTo>
                  <a:pt x="29366" y="344196"/>
                </a:moveTo>
                <a:lnTo>
                  <a:pt x="8381" y="354710"/>
                </a:lnTo>
                <a:lnTo>
                  <a:pt x="14097" y="366140"/>
                </a:lnTo>
                <a:lnTo>
                  <a:pt x="18659" y="363854"/>
                </a:lnTo>
                <a:lnTo>
                  <a:pt x="16510" y="363854"/>
                </a:lnTo>
                <a:lnTo>
                  <a:pt x="11683" y="354075"/>
                </a:lnTo>
                <a:lnTo>
                  <a:pt x="22905" y="354075"/>
                </a:lnTo>
                <a:lnTo>
                  <a:pt x="29366" y="344196"/>
                </a:lnTo>
                <a:close/>
              </a:path>
              <a:path w="721994" h="372617">
                <a:moveTo>
                  <a:pt x="35195" y="355568"/>
                </a:moveTo>
                <a:lnTo>
                  <a:pt x="14097" y="366140"/>
                </a:lnTo>
                <a:lnTo>
                  <a:pt x="105673" y="366140"/>
                </a:lnTo>
                <a:lnTo>
                  <a:pt x="105791" y="362965"/>
                </a:lnTo>
                <a:lnTo>
                  <a:pt x="103124" y="359917"/>
                </a:lnTo>
                <a:lnTo>
                  <a:pt x="99694" y="359663"/>
                </a:lnTo>
                <a:lnTo>
                  <a:pt x="35195" y="355568"/>
                </a:lnTo>
                <a:close/>
              </a:path>
              <a:path w="721994" h="372617">
                <a:moveTo>
                  <a:pt x="11683" y="354075"/>
                </a:moveTo>
                <a:lnTo>
                  <a:pt x="16510" y="363854"/>
                </a:lnTo>
                <a:lnTo>
                  <a:pt x="22457" y="354760"/>
                </a:lnTo>
                <a:lnTo>
                  <a:pt x="11683" y="354075"/>
                </a:lnTo>
                <a:close/>
              </a:path>
              <a:path w="721994" h="372617">
                <a:moveTo>
                  <a:pt x="22457" y="354760"/>
                </a:moveTo>
                <a:lnTo>
                  <a:pt x="16510" y="363854"/>
                </a:lnTo>
                <a:lnTo>
                  <a:pt x="18659" y="363854"/>
                </a:lnTo>
                <a:lnTo>
                  <a:pt x="35195" y="355568"/>
                </a:lnTo>
                <a:lnTo>
                  <a:pt x="22457" y="354760"/>
                </a:lnTo>
                <a:close/>
              </a:path>
              <a:path w="721994" h="372617">
                <a:moveTo>
                  <a:pt x="716280" y="0"/>
                </a:moveTo>
                <a:lnTo>
                  <a:pt x="29366" y="344196"/>
                </a:lnTo>
                <a:lnTo>
                  <a:pt x="22457" y="354760"/>
                </a:lnTo>
                <a:lnTo>
                  <a:pt x="35195" y="355568"/>
                </a:lnTo>
                <a:lnTo>
                  <a:pt x="721994" y="11429"/>
                </a:lnTo>
                <a:lnTo>
                  <a:pt x="716280" y="0"/>
                </a:lnTo>
                <a:close/>
              </a:path>
              <a:path w="721994" h="372617">
                <a:moveTo>
                  <a:pt x="22905" y="354075"/>
                </a:moveTo>
                <a:lnTo>
                  <a:pt x="11683" y="354075"/>
                </a:lnTo>
                <a:lnTo>
                  <a:pt x="22457" y="354760"/>
                </a:lnTo>
                <a:lnTo>
                  <a:pt x="22905" y="354075"/>
                </a:lnTo>
                <a:close/>
              </a:path>
            </a:pathLst>
          </a:custGeom>
          <a:solidFill>
            <a:srgbClr val="497DBA"/>
          </a:solidFill>
        </p:spPr>
        <p:txBody>
          <a:bodyPr wrap="square" lIns="0" tIns="0" rIns="0" bIns="0" rtlCol="0">
            <a:spAutoFit/>
          </a:bodyPr>
          <a:lstStyle/>
          <a:p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800" b="1" spc="-15" dirty="0">
                <a:solidFill>
                  <a:srgbClr val="000099"/>
                </a:solidFill>
                <a:latin typeface="Arial"/>
                <a:cs typeface="Arial"/>
              </a:rPr>
              <a:t>2.</a:t>
            </a:r>
            <a:r>
              <a:rPr sz="2800" b="1" spc="-10" dirty="0">
                <a:solidFill>
                  <a:srgbClr val="000099"/>
                </a:solidFill>
                <a:latin typeface="Arial"/>
                <a:cs typeface="Arial"/>
              </a:rPr>
              <a:t>2</a:t>
            </a:r>
            <a:r>
              <a:rPr sz="2800" b="1" spc="-15" dirty="0">
                <a:solidFill>
                  <a:srgbClr val="000099"/>
                </a:solidFill>
                <a:latin typeface="Arial"/>
                <a:cs typeface="Arial"/>
              </a:rPr>
              <a:t>.С</a:t>
            </a:r>
            <a:r>
              <a:rPr sz="2800" b="1" spc="-6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800" b="1" spc="-20" dirty="0">
                <a:solidFill>
                  <a:srgbClr val="000099"/>
                </a:solidFill>
                <a:latin typeface="Arial"/>
                <a:cs typeface="Arial"/>
              </a:rPr>
              <a:t>де</a:t>
            </a:r>
            <a:r>
              <a:rPr sz="2800" b="1" spc="-55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800" b="1" spc="10" dirty="0">
                <a:solidFill>
                  <a:srgbClr val="000099"/>
                </a:solidFill>
                <a:latin typeface="Arial"/>
                <a:cs typeface="Arial"/>
              </a:rPr>
              <a:t>ж</a:t>
            </a:r>
            <a:r>
              <a:rPr sz="2800" b="1" spc="-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800" b="1" spc="-15" dirty="0">
                <a:solidFill>
                  <a:srgbClr val="000099"/>
                </a:solidFill>
                <a:latin typeface="Arial"/>
                <a:cs typeface="Arial"/>
              </a:rPr>
              <a:t>н</a:t>
            </a:r>
            <a:r>
              <a:rPr sz="2800" b="1" spc="-20" dirty="0">
                <a:solidFill>
                  <a:srgbClr val="000099"/>
                </a:solidFill>
                <a:latin typeface="Arial"/>
                <a:cs typeface="Arial"/>
              </a:rPr>
              <a:t>ие</a:t>
            </a:r>
            <a:r>
              <a:rPr sz="2800" b="1" spc="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800" b="1" spc="-5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800" b="1" spc="-2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800" b="1" spc="-3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800" b="1" spc="-20" dirty="0">
                <a:solidFill>
                  <a:srgbClr val="000099"/>
                </a:solidFill>
                <a:latin typeface="Arial"/>
                <a:cs typeface="Arial"/>
              </a:rPr>
              <a:t>рекционной</a:t>
            </a:r>
            <a:r>
              <a:rPr sz="2800" b="1" spc="4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800" b="1" spc="-20" dirty="0">
                <a:solidFill>
                  <a:srgbClr val="000099"/>
                </a:solidFill>
                <a:latin typeface="Arial"/>
                <a:cs typeface="Arial"/>
              </a:rPr>
              <a:t>раб</a:t>
            </a:r>
            <a:r>
              <a:rPr sz="2800" b="1" spc="-8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800" b="1" spc="-5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800" b="1" spc="-25" dirty="0">
                <a:solidFill>
                  <a:srgbClr val="000099"/>
                </a:solidFill>
                <a:latin typeface="Arial"/>
                <a:cs typeface="Arial"/>
              </a:rPr>
              <a:t>ы</a:t>
            </a:r>
            <a:endParaRPr sz="28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89203" y="3897121"/>
            <a:ext cx="2019300" cy="7429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latin typeface="Times New Roman"/>
                <a:cs typeface="Times New Roman"/>
              </a:rPr>
              <a:t>Цел</a:t>
            </a:r>
            <a:r>
              <a:rPr sz="2400" spc="55" dirty="0">
                <a:latin typeface="Times New Roman"/>
                <a:cs typeface="Times New Roman"/>
              </a:rPr>
              <a:t>е</a:t>
            </a:r>
            <a:r>
              <a:rPr sz="2400" spc="0" dirty="0">
                <a:latin typeface="Times New Roman"/>
                <a:cs typeface="Times New Roman"/>
              </a:rPr>
              <a:t>сообр</a:t>
            </a:r>
            <a:r>
              <a:rPr sz="2400" spc="-15" dirty="0">
                <a:latin typeface="Times New Roman"/>
                <a:cs typeface="Times New Roman"/>
              </a:rPr>
              <a:t>а</a:t>
            </a:r>
            <a:r>
              <a:rPr sz="2400" spc="0" dirty="0">
                <a:latin typeface="Times New Roman"/>
                <a:cs typeface="Times New Roman"/>
              </a:rPr>
              <a:t>зно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2400" spc="-125" dirty="0">
                <a:latin typeface="Times New Roman"/>
                <a:cs typeface="Times New Roman"/>
              </a:rPr>
              <a:t>к</a:t>
            </a:r>
            <a:r>
              <a:rPr sz="2400" spc="0" dirty="0">
                <a:latin typeface="Times New Roman"/>
                <a:cs typeface="Times New Roman"/>
              </a:rPr>
              <a:t>оррекционной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203194" y="3897121"/>
            <a:ext cx="1381125" cy="3771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501650" algn="l"/>
              </a:tabLst>
            </a:pPr>
            <a:r>
              <a:rPr sz="2400" dirty="0">
                <a:latin typeface="Times New Roman"/>
                <a:cs typeface="Times New Roman"/>
              </a:rPr>
              <a:t>в	</a:t>
            </a:r>
            <a:r>
              <a:rPr sz="2400" spc="-120" dirty="0">
                <a:latin typeface="Times New Roman"/>
                <a:cs typeface="Times New Roman"/>
              </a:rPr>
              <a:t>А</a:t>
            </a:r>
            <a:r>
              <a:rPr sz="2400" spc="0" dirty="0">
                <a:latin typeface="Times New Roman"/>
                <a:cs typeface="Times New Roman"/>
              </a:rPr>
              <a:t>ООП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4904359" y="3897121"/>
            <a:ext cx="1615440" cy="3771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latin typeface="Times New Roman"/>
                <a:cs typeface="Times New Roman"/>
              </a:rPr>
              <a:t>пр</a:t>
            </a:r>
            <a:r>
              <a:rPr sz="2400" spc="-25" dirty="0">
                <a:latin typeface="Times New Roman"/>
                <a:cs typeface="Times New Roman"/>
              </a:rPr>
              <a:t>е</a:t>
            </a:r>
            <a:r>
              <a:rPr sz="2400" spc="0" dirty="0">
                <a:latin typeface="Times New Roman"/>
                <a:cs typeface="Times New Roman"/>
              </a:rPr>
              <a:t>дс</a:t>
            </a:r>
            <a:r>
              <a:rPr sz="2400" spc="15" dirty="0">
                <a:latin typeface="Times New Roman"/>
                <a:cs typeface="Times New Roman"/>
              </a:rPr>
              <a:t>т</a:t>
            </a:r>
            <a:r>
              <a:rPr sz="2400" spc="0" dirty="0">
                <a:latin typeface="Times New Roman"/>
                <a:cs typeface="Times New Roman"/>
              </a:rPr>
              <a:t>авить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6393307" y="3897121"/>
            <a:ext cx="2205355" cy="7429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459105">
              <a:lnSpc>
                <a:spcPct val="100000"/>
              </a:lnSpc>
            </a:pPr>
            <a:r>
              <a:rPr sz="2400" dirty="0">
                <a:latin typeface="Times New Roman"/>
                <a:cs typeface="Times New Roman"/>
              </a:rPr>
              <a:t>циклог</a:t>
            </a:r>
            <a:r>
              <a:rPr sz="2400" spc="-10" dirty="0">
                <a:latin typeface="Times New Roman"/>
                <a:cs typeface="Times New Roman"/>
              </a:rPr>
              <a:t>р</a:t>
            </a:r>
            <a:r>
              <a:rPr sz="2400" spc="0" dirty="0">
                <a:latin typeface="Times New Roman"/>
                <a:cs typeface="Times New Roman"/>
              </a:rPr>
              <a:t>амму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5134" algn="l"/>
              </a:tabLst>
            </a:pPr>
            <a:r>
              <a:rPr sz="2400" dirty="0">
                <a:latin typeface="Times New Roman"/>
                <a:cs typeface="Times New Roman"/>
              </a:rPr>
              <a:t>и	</a:t>
            </a:r>
            <a:r>
              <a:rPr sz="2400" spc="-20" dirty="0">
                <a:latin typeface="Times New Roman"/>
                <a:cs typeface="Times New Roman"/>
              </a:rPr>
              <a:t>в</a:t>
            </a:r>
            <a:r>
              <a:rPr sz="2400" spc="55" dirty="0">
                <a:latin typeface="Times New Roman"/>
                <a:cs typeface="Times New Roman"/>
              </a:rPr>
              <a:t>о</a:t>
            </a:r>
            <a:r>
              <a:rPr sz="2400" spc="0" dirty="0">
                <a:latin typeface="Times New Roman"/>
                <a:cs typeface="Times New Roman"/>
              </a:rPr>
              <a:t>спи</a:t>
            </a:r>
            <a:r>
              <a:rPr sz="2400" spc="15" dirty="0">
                <a:latin typeface="Times New Roman"/>
                <a:cs typeface="Times New Roman"/>
              </a:rPr>
              <a:t>т</a:t>
            </a:r>
            <a:r>
              <a:rPr sz="2400" spc="-60" dirty="0">
                <a:latin typeface="Times New Roman"/>
                <a:cs typeface="Times New Roman"/>
              </a:rPr>
              <a:t>а</a:t>
            </a:r>
            <a:r>
              <a:rPr sz="2400" spc="0" dirty="0">
                <a:latin typeface="Times New Roman"/>
                <a:cs typeface="Times New Roman"/>
              </a:rPr>
              <a:t>те</a:t>
            </a:r>
            <a:r>
              <a:rPr sz="2400" spc="5" dirty="0">
                <a:latin typeface="Times New Roman"/>
                <a:cs typeface="Times New Roman"/>
              </a:rPr>
              <a:t>л</a:t>
            </a:r>
            <a:r>
              <a:rPr sz="2400" spc="0" dirty="0">
                <a:latin typeface="Times New Roman"/>
                <a:cs typeface="Times New Roman"/>
              </a:rPr>
              <a:t>ей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3151377" y="4262882"/>
            <a:ext cx="955675" cy="3771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latin typeface="Times New Roman"/>
                <a:cs typeface="Times New Roman"/>
              </a:rPr>
              <a:t>раб</a:t>
            </a:r>
            <a:r>
              <a:rPr sz="2400" spc="-35" dirty="0">
                <a:latin typeface="Times New Roman"/>
                <a:cs typeface="Times New Roman"/>
              </a:rPr>
              <a:t>о</a:t>
            </a:r>
            <a:r>
              <a:rPr sz="2400" spc="0" dirty="0">
                <a:latin typeface="Times New Roman"/>
                <a:cs typeface="Times New Roman"/>
              </a:rPr>
              <a:t>ты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4349241" y="4262882"/>
            <a:ext cx="1800225" cy="3771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latin typeface="Times New Roman"/>
                <a:cs typeface="Times New Roman"/>
              </a:rPr>
              <a:t>специ</a:t>
            </a:r>
            <a:r>
              <a:rPr sz="2400" spc="25" dirty="0">
                <a:latin typeface="Times New Roman"/>
                <a:cs typeface="Times New Roman"/>
              </a:rPr>
              <a:t>а</a:t>
            </a:r>
            <a:r>
              <a:rPr sz="2400" spc="0" dirty="0">
                <a:latin typeface="Times New Roman"/>
                <a:cs typeface="Times New Roman"/>
              </a:rPr>
              <a:t>лис</a:t>
            </a:r>
            <a:r>
              <a:rPr sz="2400" spc="-40" dirty="0">
                <a:latin typeface="Times New Roman"/>
                <a:cs typeface="Times New Roman"/>
              </a:rPr>
              <a:t>т</a:t>
            </a:r>
            <a:r>
              <a:rPr sz="2400" spc="0" dirty="0">
                <a:latin typeface="Times New Roman"/>
                <a:cs typeface="Times New Roman"/>
              </a:rPr>
              <a:t>ов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889203" y="4628642"/>
            <a:ext cx="5339715" cy="7429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350">
              <a:lnSpc>
                <a:spcPct val="100000"/>
              </a:lnSpc>
              <a:tabLst>
                <a:tab pos="732155" algn="l"/>
                <a:tab pos="1373505" algn="l"/>
                <a:tab pos="3632200" algn="l"/>
                <a:tab pos="3967479" algn="l"/>
              </a:tabLst>
            </a:pPr>
            <a:r>
              <a:rPr sz="2400" dirty="0">
                <a:latin typeface="Times New Roman"/>
                <a:cs typeface="Times New Roman"/>
              </a:rPr>
              <a:t>(</a:t>
            </a:r>
            <a:r>
              <a:rPr sz="2400" spc="-35" dirty="0">
                <a:latin typeface="Times New Roman"/>
                <a:cs typeface="Times New Roman"/>
              </a:rPr>
              <a:t>к</a:t>
            </a:r>
            <a:r>
              <a:rPr sz="2400" spc="0" dirty="0">
                <a:latin typeface="Times New Roman"/>
                <a:cs typeface="Times New Roman"/>
              </a:rPr>
              <a:t>ак	она	</a:t>
            </a:r>
            <a:r>
              <a:rPr sz="2400" spc="55" dirty="0">
                <a:latin typeface="Times New Roman"/>
                <a:cs typeface="Times New Roman"/>
              </a:rPr>
              <a:t>о</a:t>
            </a:r>
            <a:r>
              <a:rPr sz="2400" spc="-50" dirty="0">
                <a:latin typeface="Times New Roman"/>
                <a:cs typeface="Times New Roman"/>
              </a:rPr>
              <a:t>с</a:t>
            </a:r>
            <a:r>
              <a:rPr sz="2400" spc="20" dirty="0">
                <a:latin typeface="Times New Roman"/>
                <a:cs typeface="Times New Roman"/>
              </a:rPr>
              <a:t>у</a:t>
            </a:r>
            <a:r>
              <a:rPr sz="2400" spc="0" dirty="0">
                <a:latin typeface="Times New Roman"/>
                <a:cs typeface="Times New Roman"/>
              </a:rPr>
              <a:t>щ</a:t>
            </a:r>
            <a:r>
              <a:rPr sz="2400" spc="45" dirty="0">
                <a:latin typeface="Times New Roman"/>
                <a:cs typeface="Times New Roman"/>
              </a:rPr>
              <a:t>е</a:t>
            </a:r>
            <a:r>
              <a:rPr sz="2400" spc="0" dirty="0">
                <a:latin typeface="Times New Roman"/>
                <a:cs typeface="Times New Roman"/>
              </a:rPr>
              <a:t>ст</a:t>
            </a:r>
            <a:r>
              <a:rPr sz="2400" spc="-45" dirty="0">
                <a:latin typeface="Times New Roman"/>
                <a:cs typeface="Times New Roman"/>
              </a:rPr>
              <a:t>в</a:t>
            </a:r>
            <a:r>
              <a:rPr sz="2400" spc="0" dirty="0">
                <a:latin typeface="Times New Roman"/>
                <a:cs typeface="Times New Roman"/>
              </a:rPr>
              <a:t>ляе</a:t>
            </a:r>
            <a:r>
              <a:rPr sz="2400" spc="20" dirty="0">
                <a:latin typeface="Times New Roman"/>
                <a:cs typeface="Times New Roman"/>
              </a:rPr>
              <a:t>т</a:t>
            </a:r>
            <a:r>
              <a:rPr sz="2400" spc="0" dirty="0">
                <a:latin typeface="Times New Roman"/>
                <a:cs typeface="Times New Roman"/>
              </a:rPr>
              <a:t>ся	в	ре</a:t>
            </a:r>
            <a:r>
              <a:rPr sz="2400" spc="5" dirty="0">
                <a:latin typeface="Times New Roman"/>
                <a:cs typeface="Times New Roman"/>
              </a:rPr>
              <a:t>ж</a:t>
            </a:r>
            <a:r>
              <a:rPr sz="2400" spc="0" dirty="0">
                <a:latin typeface="Times New Roman"/>
                <a:cs typeface="Times New Roman"/>
              </a:rPr>
              <a:t>имные разли</a:t>
            </a:r>
            <a:r>
              <a:rPr sz="2400" spc="5" dirty="0">
                <a:latin typeface="Times New Roman"/>
                <a:cs typeface="Times New Roman"/>
              </a:rPr>
              <a:t>ч</a:t>
            </a:r>
            <a:r>
              <a:rPr sz="2400" spc="0" dirty="0">
                <a:latin typeface="Times New Roman"/>
                <a:cs typeface="Times New Roman"/>
              </a:rPr>
              <a:t>ных видах деятельн</a:t>
            </a:r>
            <a:r>
              <a:rPr sz="2400" spc="60" dirty="0">
                <a:latin typeface="Times New Roman"/>
                <a:cs typeface="Times New Roman"/>
              </a:rPr>
              <a:t>о</a:t>
            </a:r>
            <a:r>
              <a:rPr sz="2400" spc="0" dirty="0">
                <a:latin typeface="Times New Roman"/>
                <a:cs typeface="Times New Roman"/>
              </a:rPr>
              <a:t>сти)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6394830" y="4628642"/>
            <a:ext cx="2202815" cy="3771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1373505" algn="l"/>
                <a:tab pos="2045335" algn="l"/>
              </a:tabLst>
            </a:pPr>
            <a:r>
              <a:rPr sz="2400" dirty="0">
                <a:latin typeface="Times New Roman"/>
                <a:cs typeface="Times New Roman"/>
              </a:rPr>
              <a:t>м</a:t>
            </a:r>
            <a:r>
              <a:rPr sz="2400" spc="-35" dirty="0">
                <a:latin typeface="Times New Roman"/>
                <a:cs typeface="Times New Roman"/>
              </a:rPr>
              <a:t>о</a:t>
            </a:r>
            <a:r>
              <a:rPr sz="2400" spc="0" dirty="0">
                <a:latin typeface="Times New Roman"/>
                <a:cs typeface="Times New Roman"/>
              </a:rPr>
              <a:t>менты	и</a:t>
            </a:r>
            <a:r>
              <a:rPr sz="2400" spc="10" dirty="0">
                <a:latin typeface="Times New Roman"/>
                <a:cs typeface="Times New Roman"/>
              </a:rPr>
              <a:t>л</a:t>
            </a:r>
            <a:r>
              <a:rPr sz="2400" spc="0" dirty="0">
                <a:latin typeface="Times New Roman"/>
                <a:cs typeface="Times New Roman"/>
              </a:rPr>
              <a:t>и	в</a:t>
            </a:r>
            <a:endParaRPr sz="2400">
              <a:latin typeface="Times New Roman"/>
              <a:cs typeface="Times New Roman"/>
            </a:endParaRPr>
          </a:p>
        </p:txBody>
      </p:sp>
      <p:graphicFrame>
        <p:nvGraphicFramePr>
          <p:cNvPr id="11" name="object 11"/>
          <p:cNvGraphicFramePr>
            <a:graphicFrameLocks noGrp="1"/>
          </p:cNvGraphicFramePr>
          <p:nvPr/>
        </p:nvGraphicFramePr>
        <p:xfrm>
          <a:off x="605205" y="974344"/>
          <a:ext cx="7654873" cy="208978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551125"/>
                <a:gridCol w="2551048"/>
                <a:gridCol w="2552700"/>
              </a:tblGrid>
              <a:tr h="1442084">
                <a:tc>
                  <a:txBody>
                    <a:bodyPr/>
                    <a:lstStyle/>
                    <a:p>
                      <a:pPr marL="149225" marR="142875" indent="2540" algn="ctr">
                        <a:lnSpc>
                          <a:spcPct val="88900"/>
                        </a:lnSpc>
                      </a:pPr>
                      <a:r>
                        <a:rPr sz="1800" b="1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800" b="1" spc="-25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800" b="1" spc="-2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ления </a:t>
                      </a:r>
                      <a:r>
                        <a:rPr sz="1800" b="1" spc="-3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оррекц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онн</a:t>
                      </a:r>
                      <a:r>
                        <a:rPr sz="1800" b="1" spc="-2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- ра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вива</a:t>
                      </a:r>
                      <a:r>
                        <a:rPr sz="1800" b="1" spc="5" dirty="0">
                          <a:latin typeface="Times New Roman"/>
                          <a:cs typeface="Times New Roman"/>
                        </a:rPr>
                        <a:t>ю</a:t>
                      </a:r>
                      <a:r>
                        <a:rPr sz="1800" b="1" spc="-20" dirty="0">
                          <a:latin typeface="Times New Roman"/>
                          <a:cs typeface="Times New Roman"/>
                        </a:rPr>
                        <a:t>щ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ей</a:t>
                      </a:r>
                      <a:r>
                        <a:rPr sz="1800" b="1" spc="3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ра</a:t>
                      </a:r>
                      <a:r>
                        <a:rPr sz="1800" b="1" spc="-30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800" b="1" spc="-2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ы</a:t>
                      </a:r>
                      <a:endParaRPr sz="18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4F81BC"/>
                    </a:solidFill>
                  </a:tcPr>
                </a:tc>
                <a:tc>
                  <a:txBody>
                    <a:bodyPr/>
                    <a:lstStyle/>
                    <a:p>
                      <a:pPr marL="109855">
                        <a:lnSpc>
                          <a:spcPct val="100000"/>
                        </a:lnSpc>
                      </a:pPr>
                      <a:r>
                        <a:rPr sz="1800" b="1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800" b="1" spc="5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800" b="1" spc="-5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вные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ог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аммы</a:t>
                      </a:r>
                      <a:endParaRPr sz="18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4F81BC"/>
                    </a:solidFill>
                  </a:tcPr>
                </a:tc>
                <a:tc>
                  <a:txBody>
                    <a:bodyPr/>
                    <a:lstStyle/>
                    <a:p>
                      <a:pPr marL="130175" marR="121285" indent="0" algn="ctr">
                        <a:lnSpc>
                          <a:spcPct val="89300"/>
                        </a:lnSpc>
                      </a:pPr>
                      <a:r>
                        <a:rPr sz="1800" b="1" dirty="0">
                          <a:latin typeface="Times New Roman"/>
                          <a:cs typeface="Times New Roman"/>
                        </a:rPr>
                        <a:t>До</a:t>
                      </a:r>
                      <a:r>
                        <a:rPr sz="1800" b="1" spc="-15" dirty="0">
                          <a:latin typeface="Times New Roman"/>
                          <a:cs typeface="Times New Roman"/>
                        </a:rPr>
                        <a:t>п</a:t>
                      </a:r>
                      <a:r>
                        <a:rPr sz="1800" b="1" spc="-3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нит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ел</a:t>
                      </a:r>
                      <a:r>
                        <a:rPr sz="1800" b="1" spc="5" dirty="0">
                          <a:latin typeface="Times New Roman"/>
                          <a:cs typeface="Times New Roman"/>
                        </a:rPr>
                        <a:t>ь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ые п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ог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амм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ы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,</a:t>
                      </a:r>
                      <a:r>
                        <a:rPr sz="1800" b="1" spc="-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УМК (</a:t>
                      </a:r>
                      <a:r>
                        <a:rPr sz="1800" b="1" spc="1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ч</a:t>
                      </a:r>
                      <a:r>
                        <a:rPr sz="1800" b="1" spc="5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бно-ме</a:t>
                      </a:r>
                      <a:r>
                        <a:rPr sz="1800" b="1" spc="-30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800" b="1" spc="-5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дич</a:t>
                      </a:r>
                      <a:r>
                        <a:rPr sz="1800" b="1" spc="25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ские </a:t>
                      </a:r>
                      <a:r>
                        <a:rPr sz="1800" b="1" spc="-15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800" b="1" spc="-50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800" b="1" spc="-10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ери</a:t>
                      </a:r>
                      <a:r>
                        <a:rPr sz="1800" b="1" spc="5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800" b="1" spc="0" dirty="0">
                          <a:latin typeface="Times New Roman"/>
                          <a:cs typeface="Times New Roman"/>
                        </a:rPr>
                        <a:t>лы)</a:t>
                      </a:r>
                      <a:endParaRPr sz="18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4F81BC"/>
                    </a:solidFill>
                  </a:tcPr>
                </a:tc>
              </a:tr>
              <a:tr h="647700">
                <a:tc>
                  <a:txBody>
                    <a:bodyPr/>
                    <a:lstStyle/>
                    <a:p>
                      <a:endParaRPr sz="18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  <a:tc>
                  <a:txBody>
                    <a:bodyPr/>
                    <a:lstStyle/>
                    <a:p>
                      <a:endParaRPr sz="18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  <a:tc>
                  <a:txBody>
                    <a:bodyPr/>
                    <a:lstStyle/>
                    <a:p>
                      <a:endParaRPr sz="18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419225" y="207771"/>
            <a:ext cx="6301740" cy="6203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Опи</a:t>
            </a:r>
            <a:r>
              <a:rPr sz="2000" b="1" spc="3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ание</a:t>
            </a:r>
            <a:r>
              <a:rPr sz="2000" b="1" spc="-6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раб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ы</a:t>
            </a:r>
            <a:r>
              <a:rPr sz="2000" b="1" spc="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ждо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спе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ц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иал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а,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педа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ога</a:t>
            </a:r>
            <a:endParaRPr sz="2000">
              <a:latin typeface="Arial"/>
              <a:cs typeface="Arial"/>
            </a:endParaRPr>
          </a:p>
          <a:p>
            <a:pPr marL="3810" algn="ctr">
              <a:lnSpc>
                <a:spcPct val="10000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(1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 в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ариан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)</a:t>
            </a:r>
            <a:endParaRPr sz="2000">
              <a:latin typeface="Arial"/>
              <a:cs typeface="Arial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605205" y="1046352"/>
          <a:ext cx="7875599" cy="435139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24150"/>
                <a:gridCol w="2625724"/>
                <a:gridCol w="2625725"/>
              </a:tblGrid>
              <a:tr h="606551">
                <a:tc>
                  <a:txBody>
                    <a:bodyPr/>
                    <a:lstStyle/>
                    <a:p>
                      <a:pPr marL="332740">
                        <a:lnSpc>
                          <a:spcPct val="100000"/>
                        </a:lnSpc>
                      </a:pPr>
                      <a:r>
                        <a:rPr sz="1600" b="1" spc="-1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b="1" spc="-20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пра</a:t>
                      </a:r>
                      <a:r>
                        <a:rPr sz="1600" b="1" spc="-2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ле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ие</a:t>
                      </a:r>
                      <a:r>
                        <a:rPr sz="1600" b="1" spc="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ра</a:t>
                      </a:r>
                      <a:r>
                        <a:rPr sz="1600" b="1" spc="-20" dirty="0">
                          <a:latin typeface="Times New Roman"/>
                          <a:cs typeface="Times New Roman"/>
                        </a:rPr>
                        <a:t>бот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ы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4F81BC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</a:pPr>
                      <a:r>
                        <a:rPr sz="1600" b="1" dirty="0">
                          <a:latin typeface="Times New Roman"/>
                          <a:cs typeface="Times New Roman"/>
                        </a:rPr>
                        <a:t>Зад</a:t>
                      </a:r>
                      <a:r>
                        <a:rPr sz="1600" b="1" spc="-55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чи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4F81BC"/>
                    </a:solidFill>
                  </a:tcPr>
                </a:tc>
                <a:tc>
                  <a:txBody>
                    <a:bodyPr/>
                    <a:lstStyle/>
                    <a:p>
                      <a:pPr marL="188595">
                        <a:lnSpc>
                          <a:spcPct val="100000"/>
                        </a:lnSpc>
                      </a:pPr>
                      <a:r>
                        <a:rPr sz="1600" i="1" dirty="0">
                          <a:latin typeface="Times New Roman"/>
                          <a:cs typeface="Times New Roman"/>
                        </a:rPr>
                        <a:t>Фо</a:t>
                      </a:r>
                      <a:r>
                        <a:rPr sz="1600" i="1" spc="-80" dirty="0">
                          <a:latin typeface="Times New Roman"/>
                          <a:cs typeface="Times New Roman"/>
                        </a:rPr>
                        <a:t>р</a:t>
                      </a:r>
                      <a:r>
                        <a:rPr sz="1600" i="1" spc="0" dirty="0">
                          <a:latin typeface="Times New Roman"/>
                          <a:cs typeface="Times New Roman"/>
                        </a:rPr>
                        <a:t>мы,</a:t>
                      </a:r>
                      <a:r>
                        <a:rPr sz="1600" i="1" spc="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i="1" spc="0" dirty="0">
                          <a:latin typeface="Times New Roman"/>
                          <a:cs typeface="Times New Roman"/>
                        </a:rPr>
                        <a:t>спо</a:t>
                      </a:r>
                      <a:r>
                        <a:rPr sz="1600" i="1" spc="-40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i="1" spc="-2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i="1" spc="0" dirty="0">
                          <a:latin typeface="Times New Roman"/>
                          <a:cs typeface="Times New Roman"/>
                        </a:rPr>
                        <a:t>бы,</a:t>
                      </a:r>
                      <a:r>
                        <a:rPr sz="1600" i="1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i="1" spc="0" dirty="0">
                          <a:latin typeface="Times New Roman"/>
                          <a:cs typeface="Times New Roman"/>
                        </a:rPr>
                        <a:t>ср</a:t>
                      </a:r>
                      <a:r>
                        <a:rPr sz="1600" i="1" spc="-40" dirty="0">
                          <a:latin typeface="Times New Roman"/>
                          <a:cs typeface="Times New Roman"/>
                        </a:rPr>
                        <a:t>е</a:t>
                      </a:r>
                      <a:r>
                        <a:rPr sz="1600" i="1" spc="0" dirty="0">
                          <a:latin typeface="Times New Roman"/>
                          <a:cs typeface="Times New Roman"/>
                        </a:rPr>
                        <a:t>дст</a:t>
                      </a:r>
                      <a:r>
                        <a:rPr sz="1600" i="1" spc="-15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i="1" spc="0" dirty="0">
                          <a:latin typeface="Times New Roman"/>
                          <a:cs typeface="Times New Roman"/>
                        </a:rPr>
                        <a:t>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4F81BC"/>
                    </a:solidFill>
                  </a:tcPr>
                </a:tc>
              </a:tr>
              <a:tr h="701040">
                <a:tc gridSpan="3"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</a:pPr>
                      <a:r>
                        <a:rPr sz="2000" b="1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2000" b="1" spc="-2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000" b="1" spc="0" dirty="0">
                          <a:latin typeface="Calibri"/>
                          <a:cs typeface="Calibri"/>
                        </a:rPr>
                        <a:t>да</a:t>
                      </a:r>
                      <a:r>
                        <a:rPr sz="2000" b="1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2000" b="1" spc="0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2000" b="1" spc="-15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2000" b="1" spc="-5" dirty="0">
                          <a:latin typeface="Calibri"/>
                          <a:cs typeface="Calibri"/>
                        </a:rPr>
                        <a:t>-</a:t>
                      </a:r>
                      <a:r>
                        <a:rPr sz="2000" b="1" spc="0" dirty="0">
                          <a:latin typeface="Calibri"/>
                          <a:cs typeface="Calibri"/>
                        </a:rPr>
                        <a:t>пси</a:t>
                      </a:r>
                      <a:r>
                        <a:rPr sz="2000" b="1" spc="-30" dirty="0">
                          <a:latin typeface="Calibri"/>
                          <a:cs typeface="Calibri"/>
                        </a:rPr>
                        <a:t>х</a:t>
                      </a:r>
                      <a:r>
                        <a:rPr sz="2000" b="1" spc="-3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2000" b="1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2000" b="1" spc="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2000" b="1" spc="0" dirty="0">
                          <a:latin typeface="Calibri"/>
                          <a:cs typeface="Calibri"/>
                        </a:rPr>
                        <a:t>г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352425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600" b="1" dirty="0">
                          <a:latin typeface="Times New Roman"/>
                          <a:cs typeface="Times New Roman"/>
                        </a:rPr>
                        <a:t>Ди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гнос</a:t>
                      </a:r>
                      <a:r>
                        <a:rPr sz="1600" b="1" spc="-20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b="1" spc="-15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а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</a:tr>
              <a:tr h="344550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600" b="1" spc="-9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он</a:t>
                      </a:r>
                      <a:r>
                        <a:rPr sz="1600" b="1" spc="-20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b="1" spc="-35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л</a:t>
                      </a:r>
                      <a:r>
                        <a:rPr sz="1600" b="1" spc="-50" dirty="0">
                          <a:latin typeface="Times New Roman"/>
                          <a:cs typeface="Times New Roman"/>
                        </a:rPr>
                        <a:t>ь</a:t>
                      </a:r>
                      <a:r>
                        <a:rPr sz="1600" b="1" spc="-20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ир</a:t>
                      </a:r>
                      <a:r>
                        <a:rPr sz="1600" b="1" spc="-3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в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е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</a:tr>
              <a:tr h="969263">
                <a:tc>
                  <a:txBody>
                    <a:bodyPr/>
                    <a:lstStyle/>
                    <a:p>
                      <a:pPr marL="85090" marR="443230">
                        <a:lnSpc>
                          <a:spcPts val="1730"/>
                        </a:lnSpc>
                      </a:pPr>
                      <a:r>
                        <a:rPr sz="1600" b="1" spc="-90" dirty="0">
                          <a:latin typeface="Times New Roman"/>
                          <a:cs typeface="Times New Roman"/>
                        </a:rPr>
                        <a:t>К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оррекц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он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н</a:t>
                      </a:r>
                      <a:r>
                        <a:rPr sz="1600" b="1" spc="1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- ра</a:t>
                      </a:r>
                      <a:r>
                        <a:rPr sz="1600" b="1" spc="-10" dirty="0">
                          <a:latin typeface="Times New Roman"/>
                          <a:cs typeface="Times New Roman"/>
                        </a:rPr>
                        <a:t>з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вив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ющ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а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я</a:t>
                      </a:r>
                      <a:r>
                        <a:rPr sz="1600" b="1" spc="-2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ра</a:t>
                      </a:r>
                      <a:r>
                        <a:rPr sz="1600" b="1" spc="-20" dirty="0">
                          <a:latin typeface="Times New Roman"/>
                          <a:cs typeface="Times New Roman"/>
                        </a:rPr>
                        <a:t>бо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а с де</a:t>
                      </a:r>
                      <a:r>
                        <a:rPr sz="1600" b="1" spc="-20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ь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ми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</a:tr>
              <a:tr h="352551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600" b="1" dirty="0">
                          <a:latin typeface="Times New Roman"/>
                          <a:cs typeface="Times New Roman"/>
                        </a:rPr>
                        <a:t>Ра</a:t>
                      </a:r>
                      <a:r>
                        <a:rPr sz="1600" b="1" spc="-15" dirty="0">
                          <a:latin typeface="Times New Roman"/>
                          <a:cs typeface="Times New Roman"/>
                        </a:rPr>
                        <a:t>б</a:t>
                      </a:r>
                      <a:r>
                        <a:rPr sz="1600" b="1" spc="-2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а с р</a:t>
                      </a:r>
                      <a:r>
                        <a:rPr sz="1600" b="1" spc="-4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ди</a:t>
                      </a:r>
                      <a:r>
                        <a:rPr sz="1600" b="1" spc="-15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еля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и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</a:tr>
              <a:tr h="439674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</a:pPr>
                      <a:r>
                        <a:rPr sz="1600" b="1" dirty="0">
                          <a:latin typeface="Times New Roman"/>
                          <a:cs typeface="Times New Roman"/>
                        </a:rPr>
                        <a:t>Вза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и</a:t>
                      </a:r>
                      <a:r>
                        <a:rPr sz="1600" b="1" spc="-20" dirty="0">
                          <a:latin typeface="Times New Roman"/>
                          <a:cs typeface="Times New Roman"/>
                        </a:rPr>
                        <a:t>м</a:t>
                      </a:r>
                      <a:r>
                        <a:rPr sz="1600" b="1" spc="-45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дейс</a:t>
                      </a:r>
                      <a:r>
                        <a:rPr sz="1600" b="1" spc="-20" dirty="0">
                          <a:latin typeface="Times New Roman"/>
                          <a:cs typeface="Times New Roman"/>
                        </a:rPr>
                        <a:t>т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вие</a:t>
                      </a:r>
                      <a:r>
                        <a:rPr sz="1600" b="1" spc="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с</a:t>
                      </a:r>
                      <a:r>
                        <a:rPr sz="1600" b="1" spc="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600" b="1" spc="-80" dirty="0">
                          <a:latin typeface="Times New Roman"/>
                          <a:cs typeface="Times New Roman"/>
                        </a:rPr>
                        <a:t>У</a:t>
                      </a:r>
                      <a:r>
                        <a:rPr sz="1600" b="1" spc="-10" dirty="0">
                          <a:latin typeface="Times New Roman"/>
                          <a:cs typeface="Times New Roman"/>
                        </a:rPr>
                        <a:t>О</a:t>
                      </a:r>
                      <a:r>
                        <a:rPr sz="1600" b="1" spc="0" dirty="0">
                          <a:latin typeface="Times New Roman"/>
                          <a:cs typeface="Times New Roman"/>
                        </a:rPr>
                        <a:t>О</a:t>
                      </a: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</a:tr>
              <a:tr h="585342">
                <a:tc gridSpan="3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2000" b="1" spc="-45" dirty="0">
                          <a:latin typeface="Calibri"/>
                          <a:cs typeface="Calibri"/>
                        </a:rPr>
                        <a:t>У</a:t>
                      </a:r>
                      <a:r>
                        <a:rPr sz="2000" b="1" spc="0" dirty="0">
                          <a:latin typeface="Calibri"/>
                          <a:cs typeface="Calibri"/>
                        </a:rPr>
                        <a:t>чи</a:t>
                      </a:r>
                      <a:r>
                        <a:rPr sz="2000" b="1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2000" b="1" spc="-4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000" b="1" spc="0" dirty="0">
                          <a:latin typeface="Calibri"/>
                          <a:cs typeface="Calibri"/>
                        </a:rPr>
                        <a:t>л</a:t>
                      </a:r>
                      <a:r>
                        <a:rPr sz="2000" b="1" spc="5" dirty="0">
                          <a:latin typeface="Calibri"/>
                          <a:cs typeface="Calibri"/>
                        </a:rPr>
                        <a:t>ь</a:t>
                      </a:r>
                      <a:r>
                        <a:rPr sz="2000" b="1" spc="-5" dirty="0">
                          <a:latin typeface="Calibri"/>
                          <a:cs typeface="Calibri"/>
                        </a:rPr>
                        <a:t>-</a:t>
                      </a:r>
                      <a:r>
                        <a:rPr sz="2000" b="1" spc="0" dirty="0">
                          <a:latin typeface="Calibri"/>
                          <a:cs typeface="Calibri"/>
                        </a:rPr>
                        <a:t>ло</a:t>
                      </a:r>
                      <a:r>
                        <a:rPr sz="2000" b="1" spc="-20" dirty="0">
                          <a:latin typeface="Calibri"/>
                          <a:cs typeface="Calibri"/>
                        </a:rPr>
                        <a:t>г</a:t>
                      </a:r>
                      <a:r>
                        <a:rPr sz="2000" b="1" spc="0" dirty="0">
                          <a:latin typeface="Calibri"/>
                          <a:cs typeface="Calibri"/>
                        </a:rPr>
                        <a:t>оп</a:t>
                      </a:r>
                      <a:r>
                        <a:rPr sz="2000" b="1" spc="-30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2000" b="1" spc="0" dirty="0">
                          <a:latin typeface="Calibri"/>
                          <a:cs typeface="Calibri"/>
                        </a:rPr>
                        <a:t>д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542290">
              <a:lnSpc>
                <a:spcPct val="100000"/>
              </a:lnSpc>
            </a:pP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Си</a:t>
            </a:r>
            <a:r>
              <a:rPr sz="2200" b="1" spc="-20" dirty="0">
                <a:solidFill>
                  <a:srgbClr val="000099"/>
                </a:solidFill>
                <a:latin typeface="Times New Roman"/>
                <a:cs typeface="Times New Roman"/>
              </a:rPr>
              <a:t>с</a:t>
            </a:r>
            <a:r>
              <a:rPr sz="2200" b="1" spc="-30" dirty="0">
                <a:solidFill>
                  <a:srgbClr val="000099"/>
                </a:solidFill>
                <a:latin typeface="Times New Roman"/>
                <a:cs typeface="Times New Roman"/>
              </a:rPr>
              <a:t>т</a:t>
            </a:r>
            <a:r>
              <a:rPr sz="2200" b="1" spc="-10" dirty="0">
                <a:solidFill>
                  <a:srgbClr val="000099"/>
                </a:solidFill>
                <a:latin typeface="Times New Roman"/>
                <a:cs typeface="Times New Roman"/>
              </a:rPr>
              <a:t>е</a:t>
            </a:r>
            <a:r>
              <a:rPr sz="2200" b="1" spc="-30" dirty="0">
                <a:solidFill>
                  <a:srgbClr val="000099"/>
                </a:solidFill>
                <a:latin typeface="Times New Roman"/>
                <a:cs typeface="Times New Roman"/>
              </a:rPr>
              <a:t>м</a:t>
            </a: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а</a:t>
            </a:r>
            <a:r>
              <a:rPr sz="2200" b="1" spc="5" dirty="0">
                <a:solidFill>
                  <a:srgbClr val="000099"/>
                </a:solidFill>
                <a:latin typeface="Times New Roman"/>
                <a:cs typeface="Times New Roman"/>
              </a:rPr>
              <a:t> </a:t>
            </a: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оце</a:t>
            </a:r>
            <a:r>
              <a:rPr sz="2200" b="1" spc="-25" dirty="0">
                <a:solidFill>
                  <a:srgbClr val="000099"/>
                </a:solidFill>
                <a:latin typeface="Times New Roman"/>
                <a:cs typeface="Times New Roman"/>
              </a:rPr>
              <a:t>н</a:t>
            </a: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ки</a:t>
            </a:r>
            <a:r>
              <a:rPr sz="2200" b="1" spc="-10" dirty="0">
                <a:solidFill>
                  <a:srgbClr val="000099"/>
                </a:solidFill>
                <a:latin typeface="Times New Roman"/>
                <a:cs typeface="Times New Roman"/>
              </a:rPr>
              <a:t> д</a:t>
            </a: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ос</a:t>
            </a:r>
            <a:r>
              <a:rPr sz="2200" b="1" spc="-25" dirty="0">
                <a:solidFill>
                  <a:srgbClr val="000099"/>
                </a:solidFill>
                <a:latin typeface="Times New Roman"/>
                <a:cs typeface="Times New Roman"/>
              </a:rPr>
              <a:t>т</a:t>
            </a: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и</a:t>
            </a:r>
            <a:r>
              <a:rPr sz="2200" b="1" spc="-45" dirty="0">
                <a:solidFill>
                  <a:srgbClr val="000099"/>
                </a:solidFill>
                <a:latin typeface="Times New Roman"/>
                <a:cs typeface="Times New Roman"/>
              </a:rPr>
              <a:t>ж</a:t>
            </a:r>
            <a:r>
              <a:rPr sz="2200" b="1" spc="-10" dirty="0">
                <a:solidFill>
                  <a:srgbClr val="000099"/>
                </a:solidFill>
                <a:latin typeface="Times New Roman"/>
                <a:cs typeface="Times New Roman"/>
              </a:rPr>
              <a:t>е</a:t>
            </a:r>
            <a:r>
              <a:rPr sz="2200" b="1" spc="-25" dirty="0">
                <a:solidFill>
                  <a:srgbClr val="000099"/>
                </a:solidFill>
                <a:latin typeface="Times New Roman"/>
                <a:cs typeface="Times New Roman"/>
              </a:rPr>
              <a:t>н</a:t>
            </a: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ия</a:t>
            </a:r>
            <a:r>
              <a:rPr sz="2200" b="1" spc="5" dirty="0">
                <a:solidFill>
                  <a:srgbClr val="000099"/>
                </a:solidFill>
                <a:latin typeface="Times New Roman"/>
                <a:cs typeface="Times New Roman"/>
              </a:rPr>
              <a:t> </a:t>
            </a: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плани</a:t>
            </a:r>
            <a:r>
              <a:rPr sz="2200" b="1" spc="-45" dirty="0">
                <a:solidFill>
                  <a:srgbClr val="000099"/>
                </a:solidFill>
                <a:latin typeface="Times New Roman"/>
                <a:cs typeface="Times New Roman"/>
              </a:rPr>
              <a:t>р</a:t>
            </a:r>
            <a:r>
              <a:rPr sz="2200" b="1" spc="-70" dirty="0">
                <a:solidFill>
                  <a:srgbClr val="000099"/>
                </a:solidFill>
                <a:latin typeface="Times New Roman"/>
                <a:cs typeface="Times New Roman"/>
              </a:rPr>
              <a:t>у</a:t>
            </a: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емых</a:t>
            </a:r>
            <a:r>
              <a:rPr sz="2200" b="1" spc="-5" dirty="0">
                <a:solidFill>
                  <a:srgbClr val="000099"/>
                </a:solidFill>
                <a:latin typeface="Times New Roman"/>
                <a:cs typeface="Times New Roman"/>
              </a:rPr>
              <a:t> </a:t>
            </a: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ре</a:t>
            </a:r>
            <a:r>
              <a:rPr sz="2200" b="1" spc="-55" dirty="0">
                <a:solidFill>
                  <a:srgbClr val="000099"/>
                </a:solidFill>
                <a:latin typeface="Times New Roman"/>
                <a:cs typeface="Times New Roman"/>
              </a:rPr>
              <a:t>зу</a:t>
            </a: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л</a:t>
            </a:r>
            <a:r>
              <a:rPr sz="2200" b="1" spc="-95" dirty="0">
                <a:solidFill>
                  <a:srgbClr val="000099"/>
                </a:solidFill>
                <a:latin typeface="Times New Roman"/>
                <a:cs typeface="Times New Roman"/>
              </a:rPr>
              <a:t>ь</a:t>
            </a:r>
            <a:r>
              <a:rPr sz="2200" b="1" spc="-5" dirty="0">
                <a:solidFill>
                  <a:srgbClr val="000099"/>
                </a:solidFill>
                <a:latin typeface="Times New Roman"/>
                <a:cs typeface="Times New Roman"/>
              </a:rPr>
              <a:t>т</a:t>
            </a:r>
            <a:r>
              <a:rPr sz="2200" b="1" spc="-70" dirty="0">
                <a:solidFill>
                  <a:srgbClr val="000099"/>
                </a:solidFill>
                <a:latin typeface="Times New Roman"/>
                <a:cs typeface="Times New Roman"/>
              </a:rPr>
              <a:t>а</a:t>
            </a:r>
            <a:r>
              <a:rPr sz="2200" b="1" spc="-55" dirty="0">
                <a:solidFill>
                  <a:srgbClr val="000099"/>
                </a:solidFill>
                <a:latin typeface="Times New Roman"/>
                <a:cs typeface="Times New Roman"/>
              </a:rPr>
              <a:t>т</a:t>
            </a:r>
            <a:r>
              <a:rPr sz="2200" b="1" spc="-70" dirty="0">
                <a:solidFill>
                  <a:srgbClr val="000099"/>
                </a:solidFill>
                <a:latin typeface="Times New Roman"/>
                <a:cs typeface="Times New Roman"/>
              </a:rPr>
              <a:t>о</a:t>
            </a:r>
            <a:r>
              <a:rPr sz="2200" b="1" spc="-15" dirty="0">
                <a:solidFill>
                  <a:srgbClr val="000099"/>
                </a:solidFill>
                <a:latin typeface="Times New Roman"/>
                <a:cs typeface="Times New Roman"/>
              </a:rPr>
              <a:t>в</a:t>
            </a:r>
            <a:endParaRPr sz="2200">
              <a:latin typeface="Times New Roman"/>
              <a:cs typeface="Times New Roman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740295" y="1118361"/>
          <a:ext cx="7497812" cy="207645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03438"/>
                <a:gridCol w="2046224"/>
                <a:gridCol w="1873250"/>
                <a:gridCol w="1874900"/>
              </a:tblGrid>
              <a:tr h="962025">
                <a:tc>
                  <a:txBody>
                    <a:bodyPr/>
                    <a:lstStyle/>
                    <a:p>
                      <a:pPr marL="288290" marR="282575" indent="74295">
                        <a:lnSpc>
                          <a:spcPts val="1730"/>
                        </a:lnSpc>
                      </a:pPr>
                      <a:r>
                        <a:rPr sz="1600" b="1" dirty="0">
                          <a:latin typeface="Calibri"/>
                          <a:cs typeface="Calibri"/>
                        </a:rPr>
                        <a:t>Объект</a:t>
                      </a:r>
                      <a:r>
                        <a:rPr sz="1600" b="1" spc="-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600" b="1" spc="-5" dirty="0">
                          <a:latin typeface="Calibri"/>
                          <a:cs typeface="Calibri"/>
                        </a:rPr>
                        <a:t>п</a:t>
                      </a:r>
                      <a:r>
                        <a:rPr sz="1600" b="1" spc="0" dirty="0">
                          <a:latin typeface="Calibri"/>
                          <a:cs typeface="Calibri"/>
                        </a:rPr>
                        <a:t>-п </a:t>
                      </a:r>
                      <a:r>
                        <a:rPr sz="1600" b="1" spc="-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600" b="1" spc="0" dirty="0">
                          <a:latin typeface="Calibri"/>
                          <a:cs typeface="Calibri"/>
                        </a:rPr>
                        <a:t>иагностики</a:t>
                      </a:r>
                      <a:endParaRPr sz="1600" dirty="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4F81BC"/>
                    </a:solidFill>
                  </a:tcPr>
                </a:tc>
                <a:tc>
                  <a:txBody>
                    <a:bodyPr/>
                    <a:lstStyle/>
                    <a:p>
                      <a:pPr marL="241300">
                        <a:lnSpc>
                          <a:spcPct val="100000"/>
                        </a:lnSpc>
                      </a:pPr>
                      <a:r>
                        <a:rPr sz="1600" b="1" dirty="0">
                          <a:latin typeface="Calibri"/>
                          <a:cs typeface="Calibri"/>
                        </a:rPr>
                        <a:t>Формы</a:t>
                      </a:r>
                      <a:r>
                        <a:rPr sz="1600" b="1" spc="-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600" b="1" spc="0" dirty="0">
                          <a:latin typeface="Calibri"/>
                          <a:cs typeface="Calibri"/>
                        </a:rPr>
                        <a:t>и</a:t>
                      </a:r>
                      <a:r>
                        <a:rPr sz="1600" b="1" spc="10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600" b="1" spc="0" dirty="0">
                          <a:latin typeface="Calibri"/>
                          <a:cs typeface="Calibri"/>
                        </a:rPr>
                        <a:t>ме</a:t>
                      </a:r>
                      <a:r>
                        <a:rPr sz="1600" b="1" spc="-10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600" b="1" spc="-3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600" b="1" spc="-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600" b="1" spc="0" dirty="0">
                          <a:latin typeface="Calibri"/>
                          <a:cs typeface="Calibri"/>
                        </a:rPr>
                        <a:t>ы</a:t>
                      </a:r>
                      <a:endParaRPr sz="1600" dirty="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4F81BC"/>
                    </a:solidFill>
                  </a:tcPr>
                </a:tc>
                <a:tc>
                  <a:txBody>
                    <a:bodyPr/>
                    <a:lstStyle/>
                    <a:p>
                      <a:pPr marL="244475">
                        <a:lnSpc>
                          <a:spcPct val="100000"/>
                        </a:lnSpc>
                      </a:pPr>
                      <a:r>
                        <a:rPr sz="1600" b="1" dirty="0">
                          <a:latin typeface="Calibri"/>
                          <a:cs typeface="Calibri"/>
                        </a:rPr>
                        <a:t>Пери</a:t>
                      </a:r>
                      <a:r>
                        <a:rPr sz="1600" b="1" spc="-35" dirty="0">
                          <a:latin typeface="Calibri"/>
                          <a:cs typeface="Calibri"/>
                        </a:rPr>
                        <a:t>о</a:t>
                      </a:r>
                      <a:r>
                        <a:rPr sz="1600" b="1" spc="-5" dirty="0">
                          <a:latin typeface="Calibri"/>
                          <a:cs typeface="Calibri"/>
                        </a:rPr>
                        <a:t>д</a:t>
                      </a:r>
                      <a:r>
                        <a:rPr sz="1600" b="1" spc="0" dirty="0">
                          <a:latin typeface="Calibri"/>
                          <a:cs typeface="Calibri"/>
                        </a:rPr>
                        <a:t>ичность</a:t>
                      </a:r>
                      <a:endParaRPr sz="16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4F81BC"/>
                    </a:solidFill>
                  </a:tcPr>
                </a:tc>
                <a:tc>
                  <a:txBody>
                    <a:bodyPr/>
                    <a:lstStyle/>
                    <a:p>
                      <a:pPr marL="673100" marR="233045" indent="-431800">
                        <a:lnSpc>
                          <a:spcPts val="1730"/>
                        </a:lnSpc>
                      </a:pPr>
                      <a:r>
                        <a:rPr sz="1600" b="1" dirty="0">
                          <a:latin typeface="Calibri"/>
                          <a:cs typeface="Calibri"/>
                        </a:rPr>
                        <a:t>Дли</a:t>
                      </a:r>
                      <a:r>
                        <a:rPr sz="1600" b="1" spc="-15" dirty="0">
                          <a:latin typeface="Calibri"/>
                          <a:cs typeface="Calibri"/>
                        </a:rPr>
                        <a:t>т</a:t>
                      </a:r>
                      <a:r>
                        <a:rPr sz="1600" b="1" spc="-25" dirty="0">
                          <a:latin typeface="Calibri"/>
                          <a:cs typeface="Calibri"/>
                        </a:rPr>
                        <a:t>е</a:t>
                      </a:r>
                      <a:r>
                        <a:rPr sz="1600" b="1" spc="0" dirty="0">
                          <a:latin typeface="Calibri"/>
                          <a:cs typeface="Calibri"/>
                        </a:rPr>
                        <a:t>ль</a:t>
                      </a:r>
                      <a:r>
                        <a:rPr sz="1600" b="1" spc="5" dirty="0">
                          <a:latin typeface="Calibri"/>
                          <a:cs typeface="Calibri"/>
                        </a:rPr>
                        <a:t>н</a:t>
                      </a:r>
                      <a:r>
                        <a:rPr sz="1600" b="1" spc="0" dirty="0">
                          <a:latin typeface="Calibri"/>
                          <a:cs typeface="Calibri"/>
                        </a:rPr>
                        <a:t>ость</a:t>
                      </a:r>
                      <a:r>
                        <a:rPr sz="1600" b="1" spc="-25" dirty="0">
                          <a:latin typeface="Calibri"/>
                          <a:cs typeface="Calibri"/>
                        </a:rPr>
                        <a:t> </a:t>
                      </a:r>
                      <a:r>
                        <a:rPr sz="1600" b="1" spc="0" dirty="0">
                          <a:latin typeface="Calibri"/>
                          <a:cs typeface="Calibri"/>
                        </a:rPr>
                        <a:t>и с</a:t>
                      </a:r>
                      <a:r>
                        <a:rPr sz="1600" b="1" spc="-5" dirty="0">
                          <a:latin typeface="Calibri"/>
                          <a:cs typeface="Calibri"/>
                        </a:rPr>
                        <a:t>р</a:t>
                      </a:r>
                      <a:r>
                        <a:rPr sz="1600" b="1" spc="0" dirty="0">
                          <a:latin typeface="Calibri"/>
                          <a:cs typeface="Calibri"/>
                        </a:rPr>
                        <a:t>оки</a:t>
                      </a:r>
                      <a:endParaRPr sz="16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4F81BC"/>
                    </a:solidFill>
                  </a:tcPr>
                </a:tc>
              </a:tr>
              <a:tr h="558800">
                <a:tc>
                  <a:txBody>
                    <a:bodyPr/>
                    <a:lstStyle/>
                    <a:p>
                      <a:endParaRPr sz="16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D0D7E8"/>
                    </a:solidFill>
                  </a:tcPr>
                </a:tc>
              </a:tr>
              <a:tr h="555625">
                <a:tc>
                  <a:txBody>
                    <a:bodyPr/>
                    <a:lstStyle/>
                    <a:p>
                      <a:endParaRPr sz="16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  <a:tc>
                  <a:txBody>
                    <a:bodyPr/>
                    <a:lstStyle/>
                    <a:p>
                      <a:endParaRPr sz="16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700">
                      <a:solidFill>
                        <a:srgbClr val="000000"/>
                      </a:solidFill>
                      <a:prstDash val="solid"/>
                    </a:lnL>
                    <a:lnR w="1270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>
                      <a:solidFill>
                        <a:srgbClr val="000000"/>
                      </a:solidFill>
                      <a:prstDash val="solid"/>
                    </a:lnB>
                    <a:solidFill>
                      <a:srgbClr val="E9ECF4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07771"/>
            <a:ext cx="5796280" cy="3028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38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-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Инди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20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2000" b="1" spc="-60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альной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програм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-4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реабил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ац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endParaRPr sz="20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5940" y="512826"/>
            <a:ext cx="7926705" cy="36633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бенка-ин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-1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лида,</a:t>
            </a:r>
            <a:r>
              <a:rPr sz="2000" b="1" spc="-7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де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000" b="1" spc="15" dirty="0">
                <a:solidFill>
                  <a:srgbClr val="000099"/>
                </a:solidFill>
                <a:latin typeface="Arial"/>
                <a:cs typeface="Arial"/>
              </a:rPr>
              <a:t>ж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6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ся ре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мендаци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,</a:t>
            </a:r>
            <a:r>
              <a:rPr sz="2000" b="1" spc="-6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ка</a:t>
            </a:r>
            <a:r>
              <a:rPr sz="2000" b="1" spc="25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ающи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ся</a:t>
            </a:r>
            <a:endParaRPr sz="2000">
              <a:latin typeface="Arial"/>
              <a:cs typeface="Arial"/>
            </a:endParaRPr>
          </a:p>
          <a:p>
            <a:pPr marL="22860" marR="6350">
              <a:lnSpc>
                <a:spcPct val="100000"/>
              </a:lnSpc>
              <a:spcBef>
                <a:spcPts val="1020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типа</a:t>
            </a:r>
            <a:r>
              <a:rPr sz="2400" spc="-10" dirty="0">
                <a:latin typeface="Arial"/>
                <a:cs typeface="Arial"/>
              </a:rPr>
              <a:t> о</a:t>
            </a:r>
            <a:r>
              <a:rPr sz="2400" spc="0" dirty="0">
                <a:latin typeface="Arial"/>
                <a:cs typeface="Arial"/>
              </a:rPr>
              <a:t>бр</a:t>
            </a:r>
            <a:r>
              <a:rPr sz="2400" spc="-2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учр</a:t>
            </a:r>
            <a:r>
              <a:rPr sz="2400" spc="-3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ждения (о</a:t>
            </a:r>
            <a:r>
              <a:rPr sz="2400" spc="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льной о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изации</a:t>
            </a:r>
            <a:r>
              <a:rPr sz="2400" spc="5" dirty="0">
                <a:latin typeface="Arial"/>
                <a:cs typeface="Arial"/>
              </a:rPr>
              <a:t>)</a:t>
            </a:r>
            <a:r>
              <a:rPr sz="2400" spc="0" dirty="0">
                <a:latin typeface="Arial"/>
                <a:cs typeface="Arial"/>
              </a:rPr>
              <a:t>,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али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ую</a:t>
            </a:r>
            <a:r>
              <a:rPr sz="2400" spc="-25" dirty="0">
                <a:latin typeface="Arial"/>
                <a:cs typeface="Arial"/>
              </a:rPr>
              <a:t>щ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25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 или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иные обр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льные пр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граммы,</a:t>
            </a:r>
            <a:endParaRPr sz="2400">
              <a:latin typeface="Arial"/>
              <a:cs typeface="Arial"/>
            </a:endParaRPr>
          </a:p>
          <a:p>
            <a:pPr marL="211454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сп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циально</a:t>
            </a:r>
            <a:r>
              <a:rPr sz="2400" spc="-6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 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жи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уч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бно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 пр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-20" dirty="0">
                <a:latin typeface="Arial"/>
                <a:cs typeface="Arial"/>
              </a:rPr>
              <a:t>ц</a:t>
            </a:r>
            <a:r>
              <a:rPr sz="2400" spc="0" dirty="0">
                <a:latin typeface="Arial"/>
                <a:cs typeface="Arial"/>
              </a:rPr>
              <a:t>есса,</a:t>
            </a:r>
            <a:endParaRPr sz="2400">
              <a:latin typeface="Arial"/>
              <a:cs typeface="Arial"/>
            </a:endParaRPr>
          </a:p>
          <a:p>
            <a:pPr marL="211454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формы </a:t>
            </a:r>
            <a:r>
              <a:rPr sz="2400" spc="-15" dirty="0">
                <a:latin typeface="Arial"/>
                <a:cs typeface="Arial"/>
              </a:rPr>
              <a:t>п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лучения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обр</a:t>
            </a:r>
            <a:r>
              <a:rPr sz="2400" spc="-2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ия,</a:t>
            </a:r>
            <a:endParaRPr sz="2400">
              <a:latin typeface="Arial"/>
              <a:cs typeface="Arial"/>
            </a:endParaRPr>
          </a:p>
          <a:p>
            <a:pPr marL="211454" indent="-18923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жи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дения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зан</a:t>
            </a:r>
            <a:r>
              <a:rPr sz="2400" spc="-10" dirty="0">
                <a:latin typeface="Arial"/>
                <a:cs typeface="Arial"/>
              </a:rPr>
              <a:t>я</a:t>
            </a:r>
            <a:r>
              <a:rPr sz="2400" spc="0" dirty="0">
                <a:latin typeface="Arial"/>
                <a:cs typeface="Arial"/>
              </a:rPr>
              <a:t>тий,</a:t>
            </a:r>
            <a:endParaRPr sz="2400">
              <a:latin typeface="Arial"/>
              <a:cs typeface="Arial"/>
            </a:endParaRPr>
          </a:p>
          <a:p>
            <a:pPr marL="22860" marR="25146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211454" algn="l"/>
              </a:tabLst>
            </a:pP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6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лений</a:t>
            </a:r>
            <a:r>
              <a:rPr sz="2400" spc="2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пси</a:t>
            </a:r>
            <a:r>
              <a:rPr sz="2400" spc="-40" dirty="0">
                <a:latin typeface="Arial"/>
                <a:cs typeface="Arial"/>
              </a:rPr>
              <a:t>х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2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-п</a:t>
            </a:r>
            <a:r>
              <a:rPr sz="2400" spc="-6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да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огичес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ой </a:t>
            </a:r>
            <a:r>
              <a:rPr sz="2400" spc="3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ор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екции и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оциаль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ой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ре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били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ации.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07771"/>
            <a:ext cx="7368540" cy="3028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380"/>
              </a:lnSpc>
            </a:pP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000" b="1" spc="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зраб</a:t>
            </a:r>
            <a:r>
              <a:rPr sz="2000" b="1" spc="-5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ка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Пси</a:t>
            </a:r>
            <a:r>
              <a:rPr sz="2000" b="1" spc="-45" dirty="0">
                <a:solidFill>
                  <a:srgbClr val="000099"/>
                </a:solidFill>
                <a:latin typeface="Arial"/>
                <a:cs typeface="Arial"/>
              </a:rPr>
              <a:t>х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о-мед</a:t>
            </a:r>
            <a:r>
              <a:rPr sz="20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о-п</a:t>
            </a:r>
            <a:r>
              <a:rPr sz="2000" b="1" spc="-1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да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огич</a:t>
            </a:r>
            <a:r>
              <a:rPr sz="2000" b="1" spc="-4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ой</a:t>
            </a:r>
            <a:r>
              <a:rPr sz="2000" b="1" spc="-6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сс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-1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й</a:t>
            </a:r>
            <a:endParaRPr sz="20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5940" y="512826"/>
            <a:ext cx="8002270" cy="41027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ре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менда</a:t>
            </a:r>
            <a:r>
              <a:rPr sz="2000" b="1" spc="-10" dirty="0">
                <a:solidFill>
                  <a:srgbClr val="000099"/>
                </a:solidFill>
                <a:latin typeface="Arial"/>
                <a:cs typeface="Arial"/>
              </a:rPr>
              <a:t>ц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ий</a:t>
            </a:r>
            <a:endParaRPr sz="2000">
              <a:latin typeface="Arial"/>
              <a:cs typeface="Arial"/>
            </a:endParaRPr>
          </a:p>
          <a:p>
            <a:pPr marL="22860" marR="401955">
              <a:lnSpc>
                <a:spcPct val="100000"/>
              </a:lnSpc>
              <a:spcBef>
                <a:spcPts val="1020"/>
              </a:spcBef>
            </a:pPr>
            <a:r>
              <a:rPr sz="2400" dirty="0">
                <a:latin typeface="Arial"/>
                <a:cs typeface="Arial"/>
              </a:rPr>
              <a:t>С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ециалисты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пси</a:t>
            </a:r>
            <a:r>
              <a:rPr sz="2400" spc="-40" dirty="0">
                <a:latin typeface="Arial"/>
                <a:cs typeface="Arial"/>
              </a:rPr>
              <a:t>х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2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о-м</a:t>
            </a:r>
            <a:r>
              <a:rPr sz="2400" spc="-5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ди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-п</a:t>
            </a:r>
            <a:r>
              <a:rPr sz="2400" spc="-6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да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огичес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ой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омиссии,</a:t>
            </a:r>
            <a:r>
              <a:rPr sz="2400" spc="-5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ира</a:t>
            </a:r>
            <a:r>
              <a:rPr sz="2400" spc="-15" dirty="0">
                <a:latin typeface="Arial"/>
                <a:cs typeface="Arial"/>
              </a:rPr>
              <a:t>я</a:t>
            </a:r>
            <a:r>
              <a:rPr sz="2400" spc="0" dirty="0">
                <a:latin typeface="Arial"/>
                <a:cs typeface="Arial"/>
              </a:rPr>
              <a:t>сь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на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м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дицинс</a:t>
            </a:r>
            <a:r>
              <a:rPr sz="2400" spc="1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ое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за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л</a:t>
            </a:r>
            <a:r>
              <a:rPr sz="2400" spc="-50" dirty="0">
                <a:latin typeface="Arial"/>
                <a:cs typeface="Arial"/>
              </a:rPr>
              <a:t>ю</a:t>
            </a:r>
            <a:r>
              <a:rPr sz="2400" spc="0" dirty="0">
                <a:latin typeface="Arial"/>
                <a:cs typeface="Arial"/>
              </a:rPr>
              <a:t>ч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ние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 </a:t>
            </a:r>
            <a:r>
              <a:rPr sz="2400" spc="20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ос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я</a:t>
            </a:r>
            <a:r>
              <a:rPr sz="2400" spc="0" dirty="0">
                <a:latin typeface="Arial"/>
                <a:cs typeface="Arial"/>
              </a:rPr>
              <a:t>нии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-45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доров</a:t>
            </a:r>
            <a:r>
              <a:rPr sz="2400" spc="-10" dirty="0">
                <a:latin typeface="Arial"/>
                <a:cs typeface="Arial"/>
              </a:rPr>
              <a:t>ь</a:t>
            </a:r>
            <a:r>
              <a:rPr sz="2400" spc="0" dirty="0">
                <a:latin typeface="Arial"/>
                <a:cs typeface="Arial"/>
              </a:rPr>
              <a:t>я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 (</a:t>
            </a:r>
            <a:r>
              <a:rPr sz="2400" spc="5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л</a:t>
            </a:r>
            <a:r>
              <a:rPr sz="2400" spc="-45" dirty="0">
                <a:latin typeface="Arial"/>
                <a:cs typeface="Arial"/>
              </a:rPr>
              <a:t>ю</a:t>
            </a:r>
            <a:r>
              <a:rPr sz="2400" spc="0" dirty="0">
                <a:latin typeface="Arial"/>
                <a:cs typeface="Arial"/>
              </a:rPr>
              <a:t>че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вр</a:t>
            </a:r>
            <a:r>
              <a:rPr sz="2400" spc="-6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ч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бной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омисси</a:t>
            </a:r>
            <a:r>
              <a:rPr sz="2400" spc="5" dirty="0">
                <a:latin typeface="Arial"/>
                <a:cs typeface="Arial"/>
              </a:rPr>
              <a:t>и</a:t>
            </a:r>
            <a:r>
              <a:rPr sz="2400" spc="0" dirty="0">
                <a:latin typeface="Arial"/>
                <a:cs typeface="Arial"/>
              </a:rPr>
              <a:t>),</a:t>
            </a:r>
            <a:r>
              <a:rPr sz="2400" spc="-5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могут 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2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омендо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ть</a:t>
            </a:r>
            <a:r>
              <a:rPr sz="2400" spc="15" dirty="0">
                <a:latin typeface="Arial"/>
                <a:cs typeface="Arial"/>
              </a:rPr>
              <a:t> 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ак 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-4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уче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 по адаптиро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й основ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ой</a:t>
            </a:r>
            <a:r>
              <a:rPr sz="2400" spc="2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об</a:t>
            </a:r>
            <a:r>
              <a:rPr sz="2400" spc="-20" dirty="0">
                <a:latin typeface="Arial"/>
                <a:cs typeface="Arial"/>
              </a:rPr>
              <a:t>щ</a:t>
            </a:r>
            <a:r>
              <a:rPr sz="2400" spc="0" dirty="0">
                <a:latin typeface="Arial"/>
                <a:cs typeface="Arial"/>
              </a:rPr>
              <a:t>еобр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льной 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ог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амме (ран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– п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ог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аммы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кцио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ных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ш</a:t>
            </a:r>
            <a:r>
              <a:rPr sz="2400" spc="15" dirty="0">
                <a:latin typeface="Arial"/>
                <a:cs typeface="Arial"/>
              </a:rPr>
              <a:t>к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 (г</a:t>
            </a:r>
            <a:r>
              <a:rPr sz="2400" spc="-25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упп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до</a:t>
            </a:r>
            <a:r>
              <a:rPr sz="2400" spc="-10" dirty="0">
                <a:latin typeface="Arial"/>
                <a:cs typeface="Arial"/>
              </a:rPr>
              <a:t>ш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льных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обр</a:t>
            </a:r>
            <a:r>
              <a:rPr sz="2400" spc="-2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льных учр</a:t>
            </a:r>
            <a:r>
              <a:rPr sz="2400" spc="-3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ждений)</a:t>
            </a:r>
            <a:endParaRPr sz="2400">
              <a:latin typeface="Arial"/>
              <a:cs typeface="Arial"/>
            </a:endParaRPr>
          </a:p>
          <a:p>
            <a:pPr marL="22860" marR="6350">
              <a:lnSpc>
                <a:spcPts val="2880"/>
              </a:lnSpc>
              <a:spcBef>
                <a:spcPts val="95"/>
              </a:spcBef>
            </a:pPr>
            <a:r>
              <a:rPr sz="2400" dirty="0">
                <a:latin typeface="Arial"/>
                <a:cs typeface="Arial"/>
              </a:rPr>
              <a:t>I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– VIII</a:t>
            </a:r>
            <a:r>
              <a:rPr sz="2400" spc="-2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видов),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ак и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уче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ие по адаптиро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й обр</a:t>
            </a:r>
            <a:r>
              <a:rPr sz="2400" spc="-3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й </a:t>
            </a:r>
            <a:r>
              <a:rPr sz="2400" spc="-15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гр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мме</a:t>
            </a:r>
            <a:r>
              <a:rPr sz="2400" spc="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уч</a:t>
            </a:r>
            <a:r>
              <a:rPr sz="2400" spc="-95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ом индивид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аль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ых </a:t>
            </a:r>
            <a:r>
              <a:rPr sz="2400" spc="-30" dirty="0">
                <a:latin typeface="Arial"/>
                <a:cs typeface="Arial"/>
              </a:rPr>
              <a:t>во</a:t>
            </a:r>
            <a:r>
              <a:rPr sz="2400" spc="0" dirty="0">
                <a:latin typeface="Arial"/>
                <a:cs typeface="Arial"/>
              </a:rPr>
              <a:t>з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-3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жнос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ей</a:t>
            </a:r>
            <a:r>
              <a:rPr sz="2400" spc="-35" dirty="0">
                <a:latin typeface="Arial"/>
                <a:cs typeface="Arial"/>
              </a:rPr>
              <a:t> </a:t>
            </a:r>
            <a:r>
              <a:rPr sz="2400" spc="-45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доров</a:t>
            </a:r>
            <a:r>
              <a:rPr sz="2400" spc="-10" dirty="0">
                <a:latin typeface="Arial"/>
                <a:cs typeface="Arial"/>
              </a:rPr>
              <a:t>ь</a:t>
            </a:r>
            <a:r>
              <a:rPr sz="2400" spc="0" dirty="0">
                <a:latin typeface="Arial"/>
                <a:cs typeface="Arial"/>
              </a:rPr>
              <a:t>я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и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15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25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ей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3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8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З.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07771"/>
            <a:ext cx="6701155" cy="3028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38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Федераль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н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ый</a:t>
            </a:r>
            <a:r>
              <a:rPr sz="2000" b="1" spc="-4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он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«Об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обр</a:t>
            </a:r>
            <a:r>
              <a:rPr sz="2000" b="1" spc="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ании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-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-55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сс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йс</a:t>
            </a:r>
            <a:r>
              <a:rPr sz="2000" b="1" spc="-15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ой</a:t>
            </a:r>
            <a:endParaRPr sz="20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5940" y="512826"/>
            <a:ext cx="7211059" cy="23463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Федераци</a:t>
            </a:r>
            <a:r>
              <a:rPr sz="2000" b="1" spc="-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»</a:t>
            </a:r>
            <a:r>
              <a:rPr sz="2000" b="1" spc="-5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№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273-ФЗ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29</a:t>
            </a:r>
            <a:r>
              <a:rPr sz="2000" b="1" spc="-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декаб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я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2012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 г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да</a:t>
            </a:r>
            <a:endParaRPr sz="2000">
              <a:latin typeface="Arial"/>
              <a:cs typeface="Arial"/>
            </a:endParaRPr>
          </a:p>
          <a:p>
            <a:pPr marL="22860" marR="648335">
              <a:lnSpc>
                <a:spcPct val="100000"/>
              </a:lnSpc>
              <a:spcBef>
                <a:spcPts val="1020"/>
              </a:spcBef>
            </a:pPr>
            <a:r>
              <a:rPr sz="2400" spc="-5" dirty="0">
                <a:latin typeface="Arial"/>
                <a:cs typeface="Arial"/>
              </a:rPr>
              <a:t>С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тьи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79 часть 3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-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сп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циальные 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с</a:t>
            </a:r>
            <a:r>
              <a:rPr sz="2400" spc="2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овия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для п</a:t>
            </a:r>
            <a:r>
              <a:rPr sz="2400" spc="-6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луче</a:t>
            </a:r>
            <a:r>
              <a:rPr sz="2400" spc="-15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ия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обр</a:t>
            </a:r>
            <a:r>
              <a:rPr sz="2400" spc="-3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ия</a:t>
            </a:r>
            <a:r>
              <a:rPr sz="2400" spc="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0" dirty="0">
                <a:latin typeface="Arial"/>
                <a:cs typeface="Arial"/>
              </a:rPr>
              <a:t>б</a:t>
            </a:r>
            <a:r>
              <a:rPr sz="2400" spc="0" dirty="0">
                <a:latin typeface="Arial"/>
                <a:cs typeface="Arial"/>
              </a:rPr>
              <a:t>уч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ющимися</a:t>
            </a:r>
            <a:r>
              <a:rPr sz="2400" spc="-3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с огр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нич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ыми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-25" dirty="0">
                <a:latin typeface="Arial"/>
                <a:cs typeface="Arial"/>
              </a:rPr>
              <a:t>в</a:t>
            </a:r>
            <a:r>
              <a:rPr sz="2400" spc="-3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з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-3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жностями</a:t>
            </a:r>
            <a:r>
              <a:rPr sz="2400" spc="-20" dirty="0">
                <a:latin typeface="Arial"/>
                <a:cs typeface="Arial"/>
              </a:rPr>
              <a:t> </a:t>
            </a:r>
            <a:r>
              <a:rPr sz="2400" spc="-45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доров</a:t>
            </a:r>
            <a:r>
              <a:rPr sz="2400" spc="-10" dirty="0">
                <a:latin typeface="Arial"/>
                <a:cs typeface="Arial"/>
              </a:rPr>
              <a:t>ь</a:t>
            </a:r>
            <a:r>
              <a:rPr sz="2400" spc="0" dirty="0">
                <a:latin typeface="Arial"/>
                <a:cs typeface="Arial"/>
              </a:rPr>
              <a:t>я</a:t>
            </a:r>
            <a:endParaRPr sz="2400">
              <a:latin typeface="Arial"/>
              <a:cs typeface="Arial"/>
            </a:endParaRPr>
          </a:p>
          <a:p>
            <a:pPr marL="22860" marR="6350">
              <a:lnSpc>
                <a:spcPct val="100000"/>
              </a:lnSpc>
              <a:spcBef>
                <a:spcPts val="575"/>
              </a:spcBef>
            </a:pPr>
            <a:r>
              <a:rPr sz="2400" dirty="0">
                <a:latin typeface="Arial"/>
                <a:cs typeface="Arial"/>
              </a:rPr>
              <a:t>С</a:t>
            </a:r>
            <a:r>
              <a:rPr sz="2400" spc="-25" dirty="0">
                <a:latin typeface="Arial"/>
                <a:cs typeface="Arial"/>
              </a:rPr>
              <a:t>т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тья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2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-</a:t>
            </a:r>
            <a:r>
              <a:rPr sz="2400" spc="-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8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ление</a:t>
            </a:r>
            <a:r>
              <a:rPr sz="2400" spc="2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я</a:t>
            </a:r>
            <a:r>
              <a:rPr sz="2400" spc="0" dirty="0">
                <a:latin typeface="Arial"/>
                <a:cs typeface="Arial"/>
              </a:rPr>
              <a:t>тия «ада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тиро</a:t>
            </a:r>
            <a:r>
              <a:rPr sz="2400" spc="-35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я обр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льная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прогр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м</a:t>
            </a:r>
            <a:r>
              <a:rPr sz="2400" spc="5" dirty="0">
                <a:latin typeface="Arial"/>
                <a:cs typeface="Arial"/>
              </a:rPr>
              <a:t>м</a:t>
            </a:r>
            <a:r>
              <a:rPr sz="2400" spc="0" dirty="0">
                <a:latin typeface="Arial"/>
                <a:cs typeface="Arial"/>
              </a:rPr>
              <a:t>а»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207771"/>
            <a:ext cx="8026400" cy="48964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Органи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ационно</a:t>
            </a:r>
            <a:r>
              <a:rPr sz="2000" b="1" spc="-10" dirty="0">
                <a:solidFill>
                  <a:srgbClr val="000099"/>
                </a:solidFill>
                <a:latin typeface="Arial"/>
                <a:cs typeface="Arial"/>
              </a:rPr>
              <a:t>-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педа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оги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ч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ск</a:t>
            </a:r>
            <a:r>
              <a:rPr sz="2000" b="1" spc="-1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-5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-85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овия</a:t>
            </a:r>
            <a:r>
              <a:rPr sz="2000" b="1" spc="-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реали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ац</a:t>
            </a:r>
            <a:r>
              <a:rPr sz="2000" b="1" spc="5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аоп</a:t>
            </a:r>
            <a:endParaRPr sz="20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r>
              <a:rPr sz="2000" b="1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2000" b="1" spc="-4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ей с</a:t>
            </a:r>
            <a:r>
              <a:rPr sz="2000" b="1" spc="-2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(ин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алидн</a:t>
            </a:r>
            <a:r>
              <a:rPr sz="2000" b="1" spc="-3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ью)</a:t>
            </a:r>
            <a:r>
              <a:rPr sz="2000" b="1" spc="-5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-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об</a:t>
            </a:r>
            <a:r>
              <a:rPr sz="2000" b="1" spc="-1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2000" b="1" spc="2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5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2000" b="1" spc="-3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ельной</a:t>
            </a:r>
            <a:r>
              <a:rPr sz="2000" b="1" spc="-1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органи</a:t>
            </a:r>
            <a:r>
              <a:rPr sz="2000" b="1" spc="-2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2000" b="1" spc="0" dirty="0">
                <a:solidFill>
                  <a:srgbClr val="000099"/>
                </a:solidFill>
                <a:latin typeface="Arial"/>
                <a:cs typeface="Arial"/>
              </a:rPr>
              <a:t>ации</a:t>
            </a:r>
            <a:endParaRPr sz="20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  <a:spcBef>
                <a:spcPts val="1019"/>
              </a:spcBef>
            </a:pPr>
            <a:r>
              <a:rPr sz="2000" dirty="0">
                <a:latin typeface="Arial"/>
                <a:cs typeface="Arial"/>
              </a:rPr>
              <a:t>А)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Норм</a:t>
            </a:r>
            <a:r>
              <a:rPr sz="2000" spc="-45" dirty="0">
                <a:latin typeface="Arial"/>
                <a:cs typeface="Arial"/>
              </a:rPr>
              <a:t>а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вн</a:t>
            </a:r>
            <a:r>
              <a:rPr sz="2000" spc="5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-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ра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ое</a:t>
            </a:r>
            <a:r>
              <a:rPr sz="2000" spc="-5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б</a:t>
            </a:r>
            <a:r>
              <a:rPr sz="2000" spc="0" dirty="0">
                <a:latin typeface="Arial"/>
                <a:cs typeface="Arial"/>
              </a:rPr>
              <a:t>е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чение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об</a:t>
            </a:r>
            <a:r>
              <a:rPr sz="2000" spc="5" dirty="0">
                <a:latin typeface="Arial"/>
                <a:cs typeface="Arial"/>
              </a:rPr>
              <a:t>р</a:t>
            </a:r>
            <a:r>
              <a:rPr sz="2000" spc="-25" dirty="0">
                <a:latin typeface="Arial"/>
                <a:cs typeface="Arial"/>
              </a:rPr>
              <a:t>а</a:t>
            </a:r>
            <a:r>
              <a:rPr sz="2000" spc="-20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ль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50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5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endParaRPr sz="2000">
              <a:latin typeface="Arial"/>
              <a:cs typeface="Arial"/>
            </a:endParaRPr>
          </a:p>
          <a:p>
            <a:pPr marL="22860">
              <a:lnSpc>
                <a:spcPct val="100000"/>
              </a:lnSpc>
            </a:pPr>
            <a:r>
              <a:rPr sz="2000" spc="-25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осп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</a:t>
            </a:r>
            <a:r>
              <a:rPr sz="2000" spc="-10" dirty="0">
                <a:latin typeface="Arial"/>
                <a:cs typeface="Arial"/>
              </a:rPr>
              <a:t>ь</a:t>
            </a:r>
            <a:r>
              <a:rPr sz="2000" spc="0" dirty="0">
                <a:latin typeface="Arial"/>
                <a:cs typeface="Arial"/>
              </a:rPr>
              <a:t>но</a:t>
            </a:r>
            <a:r>
              <a:rPr sz="2000" spc="-5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35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ро</a:t>
            </a:r>
            <a:r>
              <a:rPr sz="2000" spc="-20" dirty="0">
                <a:latin typeface="Arial"/>
                <a:cs typeface="Arial"/>
              </a:rPr>
              <a:t>ц</a:t>
            </a:r>
            <a:r>
              <a:rPr sz="2000" spc="0" dirty="0">
                <a:latin typeface="Arial"/>
                <a:cs typeface="Arial"/>
              </a:rPr>
              <a:t>ес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а</a:t>
            </a:r>
            <a:endParaRPr sz="2000">
              <a:latin typeface="Arial"/>
              <a:cs typeface="Arial"/>
            </a:endParaRPr>
          </a:p>
          <a:p>
            <a:pPr marL="22860" marR="485775">
              <a:lnSpc>
                <a:spcPct val="100000"/>
              </a:lnSpc>
              <a:spcBef>
                <a:spcPts val="480"/>
              </a:spcBef>
            </a:pPr>
            <a:r>
              <a:rPr sz="2000" spc="5" dirty="0">
                <a:latin typeface="Arial"/>
                <a:cs typeface="Arial"/>
              </a:rPr>
              <a:t>Б</a:t>
            </a:r>
            <a:r>
              <a:rPr sz="2000" spc="0" dirty="0">
                <a:latin typeface="Arial"/>
                <a:cs typeface="Arial"/>
              </a:rPr>
              <a:t>)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Программн</a:t>
            </a:r>
            <a:r>
              <a:rPr sz="2000" spc="5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-м</a:t>
            </a:r>
            <a:r>
              <a:rPr sz="2000" spc="-70" dirty="0">
                <a:latin typeface="Arial"/>
                <a:cs typeface="Arial"/>
              </a:rPr>
              <a:t>е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-15" dirty="0">
                <a:latin typeface="Arial"/>
                <a:cs typeface="Arial"/>
              </a:rPr>
              <a:t>ч</a:t>
            </a:r>
            <a:r>
              <a:rPr sz="2000" spc="0" dirty="0">
                <a:latin typeface="Arial"/>
                <a:cs typeface="Arial"/>
              </a:rPr>
              <a:t>ес</a:t>
            </a:r>
            <a:r>
              <a:rPr sz="2000" spc="15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ое</a:t>
            </a:r>
            <a:r>
              <a:rPr sz="2000" spc="-6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б</a:t>
            </a:r>
            <a:r>
              <a:rPr sz="2000" spc="0" dirty="0">
                <a:latin typeface="Arial"/>
                <a:cs typeface="Arial"/>
              </a:rPr>
              <a:t>е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чение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об</a:t>
            </a:r>
            <a:r>
              <a:rPr sz="2000" spc="5" dirty="0">
                <a:latin typeface="Arial"/>
                <a:cs typeface="Arial"/>
              </a:rPr>
              <a:t>р</a:t>
            </a:r>
            <a:r>
              <a:rPr sz="2000" spc="-25" dirty="0">
                <a:latin typeface="Arial"/>
                <a:cs typeface="Arial"/>
              </a:rPr>
              <a:t>а</a:t>
            </a:r>
            <a:r>
              <a:rPr sz="2000" spc="-20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ль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50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5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 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35" dirty="0">
                <a:latin typeface="Arial"/>
                <a:cs typeface="Arial"/>
              </a:rPr>
              <a:t>т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ль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50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35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ро</a:t>
            </a:r>
            <a:r>
              <a:rPr sz="2000" spc="-20" dirty="0">
                <a:latin typeface="Arial"/>
                <a:cs typeface="Arial"/>
              </a:rPr>
              <a:t>ц</a:t>
            </a:r>
            <a:r>
              <a:rPr sz="2000" spc="0" dirty="0">
                <a:latin typeface="Arial"/>
                <a:cs typeface="Arial"/>
              </a:rPr>
              <a:t>е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са</a:t>
            </a:r>
            <a:endParaRPr sz="2000">
              <a:latin typeface="Arial"/>
              <a:cs typeface="Arial"/>
            </a:endParaRPr>
          </a:p>
          <a:p>
            <a:pPr marL="22860" marR="226695">
              <a:lnSpc>
                <a:spcPct val="100000"/>
              </a:lnSpc>
              <a:spcBef>
                <a:spcPts val="480"/>
              </a:spcBef>
            </a:pPr>
            <a:r>
              <a:rPr sz="2000" dirty="0">
                <a:latin typeface="Arial"/>
                <a:cs typeface="Arial"/>
              </a:rPr>
              <a:t>В)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Применен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е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адек</a:t>
            </a:r>
            <a:r>
              <a:rPr sz="2000" spc="-25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ых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25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зм</a:t>
            </a:r>
            <a:r>
              <a:rPr sz="2000" spc="-2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жно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15" dirty="0">
                <a:latin typeface="Arial"/>
                <a:cs typeface="Arial"/>
              </a:rPr>
              <a:t>я</a:t>
            </a:r>
            <a:r>
              <a:rPr sz="2000" spc="0" dirty="0">
                <a:latin typeface="Arial"/>
                <a:cs typeface="Arial"/>
              </a:rPr>
              <a:t>м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0" dirty="0">
                <a:latin typeface="Arial"/>
                <a:cs typeface="Arial"/>
              </a:rPr>
              <a:t> п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тр</a:t>
            </a:r>
            <a:r>
              <a:rPr sz="2000" spc="-30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бно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15" dirty="0">
                <a:latin typeface="Arial"/>
                <a:cs typeface="Arial"/>
              </a:rPr>
              <a:t>я</a:t>
            </a:r>
            <a:r>
              <a:rPr sz="2000" spc="0" dirty="0">
                <a:latin typeface="Arial"/>
                <a:cs typeface="Arial"/>
              </a:rPr>
              <a:t>м о</a:t>
            </a:r>
            <a:r>
              <a:rPr sz="2000" spc="-50" dirty="0">
                <a:latin typeface="Arial"/>
                <a:cs typeface="Arial"/>
              </a:rPr>
              <a:t>б</a:t>
            </a:r>
            <a:r>
              <a:rPr sz="2000" spc="-10" dirty="0">
                <a:latin typeface="Arial"/>
                <a:cs typeface="Arial"/>
              </a:rPr>
              <a:t>у</a:t>
            </a:r>
            <a:r>
              <a:rPr sz="2000" spc="0" dirty="0">
                <a:latin typeface="Arial"/>
                <a:cs typeface="Arial"/>
              </a:rPr>
              <a:t>чаю</a:t>
            </a:r>
            <a:r>
              <a:rPr sz="2000" spc="-15" dirty="0">
                <a:latin typeface="Arial"/>
                <a:cs typeface="Arial"/>
              </a:rPr>
              <a:t>щ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40" dirty="0">
                <a:latin typeface="Arial"/>
                <a:cs typeface="Arial"/>
              </a:rPr>
              <a:t>х</a:t>
            </a:r>
            <a:r>
              <a:rPr sz="2000" spc="0" dirty="0">
                <a:latin typeface="Arial"/>
                <a:cs typeface="Arial"/>
              </a:rPr>
              <a:t>ся</a:t>
            </a:r>
            <a:r>
              <a:rPr sz="2000" spc="-20" dirty="0">
                <a:latin typeface="Arial"/>
                <a:cs typeface="Arial"/>
              </a:rPr>
              <a:t> </a:t>
            </a:r>
            <a:r>
              <a:rPr sz="2000" spc="2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овременных</a:t>
            </a:r>
            <a:r>
              <a:rPr sz="2000" spc="-65" dirty="0">
                <a:latin typeface="Arial"/>
                <a:cs typeface="Arial"/>
              </a:rPr>
              <a:t> 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50" dirty="0">
                <a:latin typeface="Arial"/>
                <a:cs typeface="Arial"/>
              </a:rPr>
              <a:t>е</a:t>
            </a:r>
            <a:r>
              <a:rPr sz="2000" spc="-10" dirty="0">
                <a:latin typeface="Arial"/>
                <a:cs typeface="Arial"/>
              </a:rPr>
              <a:t>х</a:t>
            </a:r>
            <a:r>
              <a:rPr sz="2000" spc="0" dirty="0">
                <a:latin typeface="Arial"/>
                <a:cs typeface="Arial"/>
              </a:rPr>
              <a:t>н</a:t>
            </a:r>
            <a:r>
              <a:rPr sz="2000" spc="-55" dirty="0">
                <a:latin typeface="Arial"/>
                <a:cs typeface="Arial"/>
              </a:rPr>
              <a:t>о</a:t>
            </a:r>
            <a:r>
              <a:rPr sz="2000" spc="15" dirty="0">
                <a:latin typeface="Arial"/>
                <a:cs typeface="Arial"/>
              </a:rPr>
              <a:t>л</a:t>
            </a:r>
            <a:r>
              <a:rPr sz="2000" spc="0" dirty="0">
                <a:latin typeface="Arial"/>
                <a:cs typeface="Arial"/>
              </a:rPr>
              <a:t>оги</a:t>
            </a:r>
            <a:r>
              <a:rPr sz="2000" spc="-10" dirty="0">
                <a:latin typeface="Arial"/>
                <a:cs typeface="Arial"/>
              </a:rPr>
              <a:t>й</a:t>
            </a:r>
            <a:r>
              <a:rPr sz="2000" spc="0" dirty="0">
                <a:latin typeface="Arial"/>
                <a:cs typeface="Arial"/>
              </a:rPr>
              <a:t>,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м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до</a:t>
            </a:r>
            <a:r>
              <a:rPr sz="2000" spc="-5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,</a:t>
            </a:r>
            <a:r>
              <a:rPr sz="2000" spc="-35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риемов,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ф</a:t>
            </a:r>
            <a:r>
              <a:rPr sz="2000" spc="0" dirty="0">
                <a:latin typeface="Arial"/>
                <a:cs typeface="Arial"/>
              </a:rPr>
              <a:t>орм ор</a:t>
            </a:r>
            <a:r>
              <a:rPr sz="2000" spc="-4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анизации</a:t>
            </a:r>
            <a:r>
              <a:rPr sz="2000" spc="-7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0" dirty="0">
                <a:latin typeface="Arial"/>
                <a:cs typeface="Arial"/>
              </a:rPr>
              <a:t>ч</a:t>
            </a:r>
            <a:r>
              <a:rPr sz="2000" spc="-2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бной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ра</a:t>
            </a:r>
            <a:r>
              <a:rPr sz="2000" spc="5" dirty="0">
                <a:latin typeface="Arial"/>
                <a:cs typeface="Arial"/>
              </a:rPr>
              <a:t>б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ты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(в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рам</a:t>
            </a:r>
            <a:r>
              <a:rPr sz="2000" spc="45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ах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р</a:t>
            </a:r>
            <a:r>
              <a:rPr sz="2000" spc="-20" dirty="0">
                <a:latin typeface="Arial"/>
                <a:cs typeface="Arial"/>
              </a:rPr>
              <a:t>а</a:t>
            </a:r>
            <a:r>
              <a:rPr sz="2000" spc="0" dirty="0">
                <a:latin typeface="Arial"/>
                <a:cs typeface="Arial"/>
              </a:rPr>
              <a:t>зра</a:t>
            </a:r>
            <a:r>
              <a:rPr sz="2000" spc="5" dirty="0">
                <a:latin typeface="Arial"/>
                <a:cs typeface="Arial"/>
              </a:rPr>
              <a:t>б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10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-55" dirty="0">
                <a:latin typeface="Arial"/>
                <a:cs typeface="Arial"/>
              </a:rPr>
              <a:t>А</a:t>
            </a:r>
            <a:r>
              <a:rPr sz="2000" spc="0" dirty="0">
                <a:latin typeface="Arial"/>
                <a:cs typeface="Arial"/>
              </a:rPr>
              <a:t>ОП),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а</a:t>
            </a:r>
            <a:r>
              <a:rPr sz="2000" spc="-5" dirty="0">
                <a:latin typeface="Arial"/>
                <a:cs typeface="Arial"/>
              </a:rPr>
              <a:t> 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акже ада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ация</a:t>
            </a:r>
            <a:r>
              <a:rPr sz="2000" spc="-20" dirty="0">
                <a:latin typeface="Arial"/>
                <a:cs typeface="Arial"/>
              </a:rPr>
              <a:t> </a:t>
            </a:r>
            <a:r>
              <a:rPr sz="2000" spc="25" dirty="0">
                <a:latin typeface="Arial"/>
                <a:cs typeface="Arial"/>
              </a:rPr>
              <a:t>с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держания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0" dirty="0">
                <a:latin typeface="Arial"/>
                <a:cs typeface="Arial"/>
              </a:rPr>
              <a:t>ч</a:t>
            </a:r>
            <a:r>
              <a:rPr sz="2000" spc="-2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бно</a:t>
            </a:r>
            <a:r>
              <a:rPr sz="2000" spc="-4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м</a:t>
            </a:r>
            <a:r>
              <a:rPr sz="2000" spc="-45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ериала</a:t>
            </a:r>
            <a:endParaRPr sz="2000">
              <a:latin typeface="Arial"/>
              <a:cs typeface="Arial"/>
            </a:endParaRPr>
          </a:p>
          <a:p>
            <a:pPr marL="22860" marR="129539">
              <a:lnSpc>
                <a:spcPct val="100000"/>
              </a:lnSpc>
              <a:spcBef>
                <a:spcPts val="480"/>
              </a:spcBef>
            </a:pPr>
            <a:r>
              <a:rPr sz="2000" spc="-10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)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Ор</a:t>
            </a:r>
            <a:r>
              <a:rPr sz="2000" spc="-4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анизация</a:t>
            </a:r>
            <a:r>
              <a:rPr sz="2000" spc="-65" dirty="0">
                <a:latin typeface="Arial"/>
                <a:cs typeface="Arial"/>
              </a:rPr>
              <a:t> 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заим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де</a:t>
            </a:r>
            <a:r>
              <a:rPr sz="2000" spc="-10" dirty="0">
                <a:latin typeface="Arial"/>
                <a:cs typeface="Arial"/>
              </a:rPr>
              <a:t>й</a:t>
            </a:r>
            <a:r>
              <a:rPr sz="2000" spc="0" dirty="0">
                <a:latin typeface="Arial"/>
                <a:cs typeface="Arial"/>
              </a:rPr>
              <a:t>ствия</a:t>
            </a:r>
            <a:r>
              <a:rPr sz="2000" spc="-60" dirty="0">
                <a:latin typeface="Arial"/>
                <a:cs typeface="Arial"/>
              </a:rPr>
              <a:t> </a:t>
            </a:r>
            <a:r>
              <a:rPr sz="2000" spc="40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ак</a:t>
            </a:r>
            <a:r>
              <a:rPr sz="2000" spc="-20" dirty="0">
                <a:latin typeface="Arial"/>
                <a:cs typeface="Arial"/>
              </a:rPr>
              <a:t> в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40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х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0" dirty="0">
                <a:latin typeface="Arial"/>
                <a:cs typeface="Arial"/>
              </a:rPr>
              <a:t>ч</a:t>
            </a:r>
            <a:r>
              <a:rPr sz="2000" spc="0" dirty="0">
                <a:latin typeface="Arial"/>
                <a:cs typeface="Arial"/>
              </a:rPr>
              <a:t>а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15" dirty="0">
                <a:latin typeface="Arial"/>
                <a:cs typeface="Arial"/>
              </a:rPr>
              <a:t>к</a:t>
            </a:r>
            <a:r>
              <a:rPr sz="2000" spc="0" dirty="0">
                <a:latin typeface="Arial"/>
                <a:cs typeface="Arial"/>
              </a:rPr>
              <a:t>ов обр</a:t>
            </a:r>
            <a:r>
              <a:rPr sz="2000" spc="-20" dirty="0">
                <a:latin typeface="Arial"/>
                <a:cs typeface="Arial"/>
              </a:rPr>
              <a:t>аз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</a:t>
            </a:r>
            <a:r>
              <a:rPr sz="2000" spc="-10" dirty="0">
                <a:latin typeface="Arial"/>
                <a:cs typeface="Arial"/>
              </a:rPr>
              <a:t>ь</a:t>
            </a:r>
            <a:r>
              <a:rPr sz="2000" spc="0" dirty="0">
                <a:latin typeface="Arial"/>
                <a:cs typeface="Arial"/>
              </a:rPr>
              <a:t>но</a:t>
            </a:r>
            <a:r>
              <a:rPr sz="2000" spc="-6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55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ро</a:t>
            </a:r>
            <a:r>
              <a:rPr sz="2000" spc="-20" dirty="0">
                <a:latin typeface="Arial"/>
                <a:cs typeface="Arial"/>
              </a:rPr>
              <a:t>ц</a:t>
            </a:r>
            <a:r>
              <a:rPr sz="2000" spc="0" dirty="0">
                <a:latin typeface="Arial"/>
                <a:cs typeface="Arial"/>
              </a:rPr>
              <a:t>ес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в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обр</a:t>
            </a:r>
            <a:r>
              <a:rPr sz="2000" spc="-20" dirty="0">
                <a:latin typeface="Arial"/>
                <a:cs typeface="Arial"/>
              </a:rPr>
              <a:t>аз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</a:t>
            </a:r>
            <a:r>
              <a:rPr sz="2000" spc="-10" dirty="0">
                <a:latin typeface="Arial"/>
                <a:cs typeface="Arial"/>
              </a:rPr>
              <a:t>ь</a:t>
            </a:r>
            <a:r>
              <a:rPr sz="2000" spc="0" dirty="0">
                <a:latin typeface="Arial"/>
                <a:cs typeface="Arial"/>
              </a:rPr>
              <a:t>ной</a:t>
            </a:r>
            <a:r>
              <a:rPr sz="2000" spc="-5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ор</a:t>
            </a:r>
            <a:r>
              <a:rPr sz="2000" spc="-50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ан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за</a:t>
            </a:r>
            <a:r>
              <a:rPr sz="2000" spc="5" dirty="0">
                <a:latin typeface="Arial"/>
                <a:cs typeface="Arial"/>
              </a:rPr>
              <a:t>ц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15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,</a:t>
            </a:r>
            <a:r>
              <a:rPr sz="2000" spc="-75" dirty="0">
                <a:latin typeface="Arial"/>
                <a:cs typeface="Arial"/>
              </a:rPr>
              <a:t> 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ак</a:t>
            </a:r>
            <a:r>
              <a:rPr sz="2000" spc="-1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и 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заим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де</a:t>
            </a:r>
            <a:r>
              <a:rPr sz="2000" spc="-10" dirty="0">
                <a:latin typeface="Arial"/>
                <a:cs typeface="Arial"/>
              </a:rPr>
              <a:t>й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15" dirty="0">
                <a:latin typeface="Arial"/>
                <a:cs typeface="Arial"/>
              </a:rPr>
              <a:t>т</a:t>
            </a:r>
            <a:r>
              <a:rPr sz="2000" spc="0" dirty="0">
                <a:latin typeface="Arial"/>
                <a:cs typeface="Arial"/>
              </a:rPr>
              <a:t>вие</a:t>
            </a:r>
            <a:r>
              <a:rPr sz="2000" spc="-6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«внешними»</a:t>
            </a:r>
            <a:r>
              <a:rPr sz="2000" spc="-4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ор</a:t>
            </a:r>
            <a:r>
              <a:rPr sz="2000" spc="-45" dirty="0">
                <a:latin typeface="Arial"/>
                <a:cs typeface="Arial"/>
              </a:rPr>
              <a:t>г</a:t>
            </a:r>
            <a:r>
              <a:rPr sz="2000" spc="0" dirty="0">
                <a:latin typeface="Arial"/>
                <a:cs typeface="Arial"/>
              </a:rPr>
              <a:t>анизаци</a:t>
            </a:r>
            <a:r>
              <a:rPr sz="2000" spc="-10" dirty="0">
                <a:latin typeface="Arial"/>
                <a:cs typeface="Arial"/>
              </a:rPr>
              <a:t>я</a:t>
            </a:r>
            <a:r>
              <a:rPr sz="2000" spc="0" dirty="0">
                <a:latin typeface="Arial"/>
                <a:cs typeface="Arial"/>
              </a:rPr>
              <a:t>ми,</a:t>
            </a:r>
            <a:r>
              <a:rPr sz="2000" spc="-65" dirty="0">
                <a:latin typeface="Arial"/>
                <a:cs typeface="Arial"/>
              </a:rPr>
              <a:t> 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30" dirty="0">
                <a:latin typeface="Arial"/>
                <a:cs typeface="Arial"/>
              </a:rPr>
              <a:t>в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чаю</a:t>
            </a:r>
            <a:r>
              <a:rPr sz="2000" spc="-10" dirty="0">
                <a:latin typeface="Arial"/>
                <a:cs typeface="Arial"/>
              </a:rPr>
              <a:t>щ</a:t>
            </a:r>
            <a:r>
              <a:rPr sz="2000" spc="0" dirty="0">
                <a:latin typeface="Arial"/>
                <a:cs typeface="Arial"/>
              </a:rPr>
              <a:t>ими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за </a:t>
            </a:r>
            <a:r>
              <a:rPr sz="2000" spc="25" dirty="0">
                <a:latin typeface="Arial"/>
                <a:cs typeface="Arial"/>
              </a:rPr>
              <a:t>с</a:t>
            </a:r>
            <a:r>
              <a:rPr sz="2000" spc="-25" dirty="0">
                <a:latin typeface="Arial"/>
                <a:cs typeface="Arial"/>
              </a:rPr>
              <a:t>о</a:t>
            </a:r>
            <a:r>
              <a:rPr sz="2000" spc="-45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дан</a:t>
            </a:r>
            <a:r>
              <a:rPr sz="2000" spc="-10" dirty="0">
                <a:latin typeface="Arial"/>
                <a:cs typeface="Arial"/>
              </a:rPr>
              <a:t>и</a:t>
            </a:r>
            <a:r>
              <a:rPr sz="2000" spc="0" dirty="0">
                <a:latin typeface="Arial"/>
                <a:cs typeface="Arial"/>
              </a:rPr>
              <a:t>е</a:t>
            </a:r>
            <a:r>
              <a:rPr sz="2000" spc="-5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специальных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об</a:t>
            </a:r>
            <a:r>
              <a:rPr sz="2000" spc="5" dirty="0">
                <a:latin typeface="Arial"/>
                <a:cs typeface="Arial"/>
              </a:rPr>
              <a:t>р</a:t>
            </a:r>
            <a:r>
              <a:rPr sz="2000" spc="-25" dirty="0">
                <a:latin typeface="Arial"/>
                <a:cs typeface="Arial"/>
              </a:rPr>
              <a:t>а</a:t>
            </a:r>
            <a:r>
              <a:rPr sz="2000" spc="-20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ль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ых</a:t>
            </a:r>
            <a:r>
              <a:rPr sz="2000" spc="-50" dirty="0">
                <a:latin typeface="Arial"/>
                <a:cs typeface="Arial"/>
              </a:rPr>
              <a:t> </a:t>
            </a:r>
            <a:r>
              <a:rPr sz="2000" spc="-30" dirty="0">
                <a:latin typeface="Arial"/>
                <a:cs typeface="Arial"/>
              </a:rPr>
              <a:t>у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20" dirty="0">
                <a:latin typeface="Arial"/>
                <a:cs typeface="Arial"/>
              </a:rPr>
              <a:t>л</a:t>
            </a:r>
            <a:r>
              <a:rPr sz="2000" spc="0" dirty="0">
                <a:latin typeface="Arial"/>
                <a:cs typeface="Arial"/>
              </a:rPr>
              <a:t>овий</a:t>
            </a:r>
            <a:r>
              <a:rPr sz="2000" spc="-3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д</a:t>
            </a:r>
            <a:r>
              <a:rPr sz="2000" spc="-10" dirty="0">
                <a:latin typeface="Arial"/>
                <a:cs typeface="Arial"/>
              </a:rPr>
              <a:t>л</a:t>
            </a:r>
            <a:r>
              <a:rPr sz="2000" spc="0" dirty="0">
                <a:latin typeface="Arial"/>
                <a:cs typeface="Arial"/>
              </a:rPr>
              <a:t>я</a:t>
            </a:r>
            <a:r>
              <a:rPr sz="2000" spc="-5" dirty="0">
                <a:latin typeface="Arial"/>
                <a:cs typeface="Arial"/>
              </a:rPr>
              <a:t> </a:t>
            </a:r>
            <a:r>
              <a:rPr sz="2000" spc="-30" dirty="0">
                <a:latin typeface="Arial"/>
                <a:cs typeface="Arial"/>
              </a:rPr>
              <a:t>в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40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х</a:t>
            </a:r>
            <a:r>
              <a:rPr sz="2000" spc="-2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г</a:t>
            </a:r>
            <a:r>
              <a:rPr sz="2000" spc="-25" dirty="0">
                <a:latin typeface="Arial"/>
                <a:cs typeface="Arial"/>
              </a:rPr>
              <a:t>р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5" dirty="0">
                <a:latin typeface="Arial"/>
                <a:cs typeface="Arial"/>
              </a:rPr>
              <a:t>п</a:t>
            </a:r>
            <a:r>
              <a:rPr sz="2000" spc="0" dirty="0">
                <a:latin typeface="Arial"/>
                <a:cs typeface="Arial"/>
              </a:rPr>
              <a:t>п о</a:t>
            </a:r>
            <a:r>
              <a:rPr sz="2000" spc="-45" dirty="0">
                <a:latin typeface="Arial"/>
                <a:cs typeface="Arial"/>
              </a:rPr>
              <a:t>б</a:t>
            </a:r>
            <a:r>
              <a:rPr sz="2000" spc="0" dirty="0">
                <a:latin typeface="Arial"/>
                <a:cs typeface="Arial"/>
              </a:rPr>
              <a:t>у</a:t>
            </a:r>
            <a:r>
              <a:rPr sz="2000" spc="-10" dirty="0">
                <a:latin typeface="Arial"/>
                <a:cs typeface="Arial"/>
              </a:rPr>
              <a:t>ч</a:t>
            </a:r>
            <a:r>
              <a:rPr sz="2000" spc="0" dirty="0">
                <a:latin typeface="Arial"/>
                <a:cs typeface="Arial"/>
              </a:rPr>
              <a:t>аю</a:t>
            </a:r>
            <a:r>
              <a:rPr sz="2000" spc="-10" dirty="0">
                <a:latin typeface="Arial"/>
                <a:cs typeface="Arial"/>
              </a:rPr>
              <a:t>щ</a:t>
            </a:r>
            <a:r>
              <a:rPr sz="2000" spc="0" dirty="0">
                <a:latin typeface="Arial"/>
                <a:cs typeface="Arial"/>
              </a:rPr>
              <a:t>и</a:t>
            </a:r>
            <a:r>
              <a:rPr sz="2000" spc="-35" dirty="0">
                <a:latin typeface="Arial"/>
                <a:cs typeface="Arial"/>
              </a:rPr>
              <a:t>х</a:t>
            </a:r>
            <a:r>
              <a:rPr sz="2000" spc="0" dirty="0">
                <a:latin typeface="Arial"/>
                <a:cs typeface="Arial"/>
              </a:rPr>
              <a:t>ся</a:t>
            </a:r>
            <a:r>
              <a:rPr sz="2000" spc="-2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с</a:t>
            </a:r>
            <a:r>
              <a:rPr sz="2000" spc="-15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30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обыми</a:t>
            </a:r>
            <a:r>
              <a:rPr sz="2000" spc="-40" dirty="0">
                <a:latin typeface="Arial"/>
                <a:cs typeface="Arial"/>
              </a:rPr>
              <a:t> </a:t>
            </a:r>
            <a:r>
              <a:rPr sz="2000" spc="0" dirty="0">
                <a:latin typeface="Arial"/>
                <a:cs typeface="Arial"/>
              </a:rPr>
              <a:t>об</a:t>
            </a:r>
            <a:r>
              <a:rPr sz="2000" spc="5" dirty="0">
                <a:latin typeface="Arial"/>
                <a:cs typeface="Arial"/>
              </a:rPr>
              <a:t>р</a:t>
            </a:r>
            <a:r>
              <a:rPr sz="2000" spc="-25" dirty="0">
                <a:latin typeface="Arial"/>
                <a:cs typeface="Arial"/>
              </a:rPr>
              <a:t>а</a:t>
            </a:r>
            <a:r>
              <a:rPr sz="2000" spc="-20" dirty="0">
                <a:latin typeface="Arial"/>
                <a:cs typeface="Arial"/>
              </a:rPr>
              <a:t>з</a:t>
            </a:r>
            <a:r>
              <a:rPr sz="2000" spc="0" dirty="0">
                <a:latin typeface="Arial"/>
                <a:cs typeface="Arial"/>
              </a:rPr>
              <a:t>о</a:t>
            </a:r>
            <a:r>
              <a:rPr sz="2000" spc="-20" dirty="0">
                <a:latin typeface="Arial"/>
                <a:cs typeface="Arial"/>
              </a:rPr>
              <a:t>в</a:t>
            </a:r>
            <a:r>
              <a:rPr sz="2000" spc="-50" dirty="0">
                <a:latin typeface="Arial"/>
                <a:cs typeface="Arial"/>
              </a:rPr>
              <a:t>а</a:t>
            </a:r>
            <a:r>
              <a:rPr sz="2000" spc="-30" dirty="0">
                <a:latin typeface="Arial"/>
                <a:cs typeface="Arial"/>
              </a:rPr>
              <a:t>т</a:t>
            </a:r>
            <a:r>
              <a:rPr sz="2000" spc="-75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ль</a:t>
            </a:r>
            <a:r>
              <a:rPr sz="2000" spc="-10" dirty="0">
                <a:latin typeface="Arial"/>
                <a:cs typeface="Arial"/>
              </a:rPr>
              <a:t>н</a:t>
            </a:r>
            <a:r>
              <a:rPr sz="2000" spc="0" dirty="0">
                <a:latin typeface="Arial"/>
                <a:cs typeface="Arial"/>
              </a:rPr>
              <a:t>ыми</a:t>
            </a:r>
            <a:r>
              <a:rPr sz="2000" spc="-55" dirty="0">
                <a:latin typeface="Arial"/>
                <a:cs typeface="Arial"/>
              </a:rPr>
              <a:t> </a:t>
            </a:r>
            <a:r>
              <a:rPr sz="2000" spc="-10" dirty="0">
                <a:latin typeface="Arial"/>
                <a:cs typeface="Arial"/>
              </a:rPr>
              <a:t>п</a:t>
            </a:r>
            <a:r>
              <a:rPr sz="2000" spc="-50" dirty="0">
                <a:latin typeface="Arial"/>
                <a:cs typeface="Arial"/>
              </a:rPr>
              <a:t>о</a:t>
            </a:r>
            <a:r>
              <a:rPr sz="2000" spc="0" dirty="0">
                <a:latin typeface="Arial"/>
                <a:cs typeface="Arial"/>
              </a:rPr>
              <a:t>тр</a:t>
            </a:r>
            <a:r>
              <a:rPr sz="2000" spc="-30" dirty="0">
                <a:latin typeface="Arial"/>
                <a:cs typeface="Arial"/>
              </a:rPr>
              <a:t>е</a:t>
            </a:r>
            <a:r>
              <a:rPr sz="2000" spc="0" dirty="0">
                <a:latin typeface="Arial"/>
                <a:cs typeface="Arial"/>
              </a:rPr>
              <a:t>бно</a:t>
            </a:r>
            <a:r>
              <a:rPr sz="2000" spc="5" dirty="0">
                <a:latin typeface="Arial"/>
                <a:cs typeface="Arial"/>
              </a:rPr>
              <a:t>с</a:t>
            </a:r>
            <a:r>
              <a:rPr sz="2000" spc="0" dirty="0">
                <a:latin typeface="Arial"/>
                <a:cs typeface="Arial"/>
              </a:rPr>
              <a:t>т</a:t>
            </a:r>
            <a:r>
              <a:rPr sz="2000" spc="-15" dirty="0">
                <a:latin typeface="Arial"/>
                <a:cs typeface="Arial"/>
              </a:rPr>
              <a:t>я</a:t>
            </a:r>
            <a:r>
              <a:rPr sz="2000" spc="0" dirty="0">
                <a:latin typeface="Arial"/>
                <a:cs typeface="Arial"/>
              </a:rPr>
              <a:t>ми</a:t>
            </a:r>
            <a:endParaRPr sz="2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5940" y="62865"/>
            <a:ext cx="7706995" cy="34550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1" spc="-2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ани</a:t>
            </a:r>
            <a:r>
              <a:rPr sz="1600" b="1" spc="-4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ация</a:t>
            </a:r>
            <a:r>
              <a:rPr sz="1600" b="1" spc="4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600" b="1" spc="-35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аи</a:t>
            </a:r>
            <a:r>
              <a:rPr sz="1600" b="1" spc="-45" dirty="0">
                <a:solidFill>
                  <a:srgbClr val="000099"/>
                </a:solidFill>
                <a:latin typeface="Arial"/>
                <a:cs typeface="Arial"/>
              </a:rPr>
              <a:t>мо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ей</a:t>
            </a:r>
            <a:r>
              <a:rPr sz="1600" b="1" spc="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твия</a:t>
            </a:r>
            <a:r>
              <a:rPr sz="1600" b="1" spc="7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специалис</a:t>
            </a:r>
            <a:r>
              <a:rPr sz="1600" b="1" spc="-50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ов</a:t>
            </a:r>
            <a:endParaRPr sz="1600">
              <a:latin typeface="Arial"/>
              <a:cs typeface="Arial"/>
            </a:endParaRPr>
          </a:p>
          <a:p>
            <a:pPr marL="12700" marR="132715">
              <a:lnSpc>
                <a:spcPct val="100000"/>
              </a:lnSpc>
            </a:pP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Пси</a:t>
            </a:r>
            <a:r>
              <a:rPr sz="1600" b="1" spc="-45" dirty="0">
                <a:solidFill>
                  <a:srgbClr val="000099"/>
                </a:solidFill>
                <a:latin typeface="Arial"/>
                <a:cs typeface="Arial"/>
              </a:rPr>
              <a:t>х</a:t>
            </a:r>
            <a:r>
              <a:rPr sz="1600" b="1" spc="-5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45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45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15" dirty="0">
                <a:solidFill>
                  <a:srgbClr val="000099"/>
                </a:solidFill>
                <a:latin typeface="Arial"/>
                <a:cs typeface="Arial"/>
              </a:rPr>
              <a:t>-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600" b="1" spc="-3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1600" b="1" spc="-15" dirty="0">
                <a:solidFill>
                  <a:srgbClr val="000099"/>
                </a:solidFill>
                <a:latin typeface="Arial"/>
                <a:cs typeface="Arial"/>
              </a:rPr>
              <a:t>о-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пе</a:t>
            </a:r>
            <a:r>
              <a:rPr sz="1600" b="1" spc="-25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16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600" b="1" spc="-45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600" b="1" spc="-5" dirty="0">
                <a:solidFill>
                  <a:srgbClr val="000099"/>
                </a:solidFill>
                <a:latin typeface="Arial"/>
                <a:cs typeface="Arial"/>
              </a:rPr>
              <a:t>ч</a:t>
            </a:r>
            <a:r>
              <a:rPr sz="1600" b="1" spc="-35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1600" b="1" spc="-3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ой</a:t>
            </a:r>
            <a:r>
              <a:rPr sz="1600" b="1" spc="5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3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1600" b="1" spc="-4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иссии</a:t>
            </a:r>
            <a:r>
              <a:rPr sz="1600" b="1" spc="4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и</a:t>
            </a:r>
            <a:r>
              <a:rPr sz="1600" b="1" spc="1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пси</a:t>
            </a:r>
            <a:r>
              <a:rPr sz="1600" b="1" spc="-50" dirty="0">
                <a:solidFill>
                  <a:srgbClr val="000099"/>
                </a:solidFill>
                <a:latin typeface="Arial"/>
                <a:cs typeface="Arial"/>
              </a:rPr>
              <a:t>хо</a:t>
            </a:r>
            <a:r>
              <a:rPr sz="1600" b="1" spc="-45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45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600" b="1" spc="-15" dirty="0">
                <a:solidFill>
                  <a:srgbClr val="000099"/>
                </a:solidFill>
                <a:latin typeface="Arial"/>
                <a:cs typeface="Arial"/>
              </a:rPr>
              <a:t>о-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пе</a:t>
            </a:r>
            <a:r>
              <a:rPr sz="1600" b="1" spc="-25" dirty="0">
                <a:solidFill>
                  <a:srgbClr val="000099"/>
                </a:solidFill>
                <a:latin typeface="Arial"/>
                <a:cs typeface="Arial"/>
              </a:rPr>
              <a:t>д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600" b="1" spc="-4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ич</a:t>
            </a:r>
            <a:r>
              <a:rPr sz="1600" b="1" spc="-35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с</a:t>
            </a:r>
            <a:r>
              <a:rPr sz="1600" b="1" spc="-3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1600" b="1" spc="-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45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30" dirty="0">
                <a:solidFill>
                  <a:srgbClr val="000099"/>
                </a:solidFill>
                <a:latin typeface="Arial"/>
                <a:cs typeface="Arial"/>
              </a:rPr>
              <a:t>к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н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сили</a:t>
            </a:r>
            <a:r>
              <a:rPr sz="1600" b="1" spc="-60" dirty="0">
                <a:solidFill>
                  <a:srgbClr val="000099"/>
                </a:solidFill>
                <a:latin typeface="Arial"/>
                <a:cs typeface="Arial"/>
              </a:rPr>
              <a:t>у</a:t>
            </a:r>
            <a:r>
              <a:rPr sz="1600" b="1" spc="-45" dirty="0">
                <a:solidFill>
                  <a:srgbClr val="000099"/>
                </a:solidFill>
                <a:latin typeface="Arial"/>
                <a:cs typeface="Arial"/>
              </a:rPr>
              <a:t>м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600" b="1" spc="45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15" dirty="0">
                <a:solidFill>
                  <a:srgbClr val="000099"/>
                </a:solidFill>
                <a:latin typeface="Arial"/>
                <a:cs typeface="Arial"/>
              </a:rPr>
              <a:t>б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600" b="1" spc="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600" b="1" spc="-5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35" dirty="0">
                <a:solidFill>
                  <a:srgbClr val="000099"/>
                </a:solidFill>
                <a:latin typeface="Arial"/>
                <a:cs typeface="Arial"/>
              </a:rPr>
              <a:t>в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</a:t>
            </a:r>
            <a:r>
              <a:rPr sz="1600" b="1" spc="-25" dirty="0">
                <a:solidFill>
                  <a:srgbClr val="000099"/>
                </a:solidFill>
                <a:latin typeface="Arial"/>
                <a:cs typeface="Arial"/>
              </a:rPr>
              <a:t>т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е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л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ьн</a:t>
            </a:r>
            <a:r>
              <a:rPr sz="1600" b="1" spc="-5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й</a:t>
            </a:r>
            <a:r>
              <a:rPr sz="1600" b="1" spc="50" dirty="0">
                <a:solidFill>
                  <a:srgbClr val="000099"/>
                </a:solidFill>
                <a:latin typeface="Arial"/>
                <a:cs typeface="Arial"/>
              </a:rPr>
              <a:t> 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о</a:t>
            </a:r>
            <a:r>
              <a:rPr sz="1600" b="1" spc="-20" dirty="0">
                <a:solidFill>
                  <a:srgbClr val="000099"/>
                </a:solidFill>
                <a:latin typeface="Arial"/>
                <a:cs typeface="Arial"/>
              </a:rPr>
              <a:t>р</a:t>
            </a:r>
            <a:r>
              <a:rPr sz="1600" b="1" spc="-15" dirty="0">
                <a:solidFill>
                  <a:srgbClr val="000099"/>
                </a:solidFill>
                <a:latin typeface="Arial"/>
                <a:cs typeface="Arial"/>
              </a:rPr>
              <a:t>г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ани</a:t>
            </a:r>
            <a:r>
              <a:rPr sz="1600" b="1" spc="-40" dirty="0">
                <a:solidFill>
                  <a:srgbClr val="000099"/>
                </a:solidFill>
                <a:latin typeface="Arial"/>
                <a:cs typeface="Arial"/>
              </a:rPr>
              <a:t>з</a:t>
            </a:r>
            <a:r>
              <a:rPr sz="1600" b="1" spc="-10" dirty="0">
                <a:solidFill>
                  <a:srgbClr val="000099"/>
                </a:solidFill>
                <a:latin typeface="Arial"/>
                <a:cs typeface="Arial"/>
              </a:rPr>
              <a:t>ации</a:t>
            </a:r>
            <a:endParaRPr sz="1600">
              <a:latin typeface="Arial"/>
              <a:cs typeface="Arial"/>
            </a:endParaRPr>
          </a:p>
          <a:p>
            <a:pPr marL="22860" marR="635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latin typeface="Arial"/>
                <a:cs typeface="Arial"/>
              </a:rPr>
              <a:t>Основ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ой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формой </a:t>
            </a:r>
            <a:r>
              <a:rPr sz="2400" spc="15" dirty="0">
                <a:latin typeface="Arial"/>
                <a:cs typeface="Arial"/>
              </a:rPr>
              <a:t>с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местн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й </a:t>
            </a:r>
            <a:r>
              <a:rPr sz="2400" spc="5" dirty="0">
                <a:latin typeface="Arial"/>
                <a:cs typeface="Arial"/>
              </a:rPr>
              <a:t>д</a:t>
            </a:r>
            <a:r>
              <a:rPr sz="2400" spc="0" dirty="0">
                <a:latin typeface="Arial"/>
                <a:cs typeface="Arial"/>
              </a:rPr>
              <a:t>е</a:t>
            </a:r>
            <a:r>
              <a:rPr sz="2400" spc="-10" dirty="0">
                <a:latin typeface="Arial"/>
                <a:cs typeface="Arial"/>
              </a:rPr>
              <a:t>я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льности м</a:t>
            </a:r>
            <a:r>
              <a:rPr sz="2400" spc="-2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ждисциплин</a:t>
            </a:r>
            <a:r>
              <a:rPr sz="2400" spc="-10" dirty="0">
                <a:latin typeface="Arial"/>
                <a:cs typeface="Arial"/>
              </a:rPr>
              <a:t>а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ой</a:t>
            </a:r>
            <a:r>
              <a:rPr sz="2400" spc="-35" dirty="0">
                <a:latin typeface="Arial"/>
                <a:cs typeface="Arial"/>
              </a:rPr>
              <a:t>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ома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ды 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о 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сам о</a:t>
            </a:r>
            <a:r>
              <a:rPr sz="2400" spc="-10" dirty="0">
                <a:latin typeface="Arial"/>
                <a:cs typeface="Arial"/>
              </a:rPr>
              <a:t>п</a:t>
            </a:r>
            <a:r>
              <a:rPr sz="2400" spc="0" dirty="0">
                <a:latin typeface="Arial"/>
                <a:cs typeface="Arial"/>
              </a:rPr>
              <a:t>р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</a:t>
            </a:r>
            <a:r>
              <a:rPr sz="2400" spc="-8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ления индиви</a:t>
            </a:r>
            <a:r>
              <a:rPr sz="2400" spc="5" dirty="0">
                <a:latin typeface="Arial"/>
                <a:cs typeface="Arial"/>
              </a:rPr>
              <a:t>д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ально</a:t>
            </a:r>
            <a:r>
              <a:rPr sz="2400" spc="-6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обр</a:t>
            </a:r>
            <a:r>
              <a:rPr sz="2400" spc="-30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з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30" dirty="0">
                <a:latin typeface="Arial"/>
                <a:cs typeface="Arial"/>
              </a:rPr>
              <a:t>в</a:t>
            </a:r>
            <a:r>
              <a:rPr sz="2400" spc="-55" dirty="0">
                <a:latin typeface="Arial"/>
                <a:cs typeface="Arial"/>
              </a:rPr>
              <a:t>а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льно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 марш</a:t>
            </a:r>
            <a:r>
              <a:rPr sz="2400" spc="-35" dirty="0">
                <a:latin typeface="Arial"/>
                <a:cs typeface="Arial"/>
              </a:rPr>
              <a:t>р</a:t>
            </a:r>
            <a:r>
              <a:rPr sz="2400" spc="0" dirty="0">
                <a:latin typeface="Arial"/>
                <a:cs typeface="Arial"/>
              </a:rPr>
              <a:t>у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а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 рам</a:t>
            </a:r>
            <a:r>
              <a:rPr sz="2400" spc="50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ах ОО</a:t>
            </a:r>
            <a:r>
              <a:rPr sz="2400" spc="-2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я</a:t>
            </a:r>
            <a:r>
              <a:rPr sz="2400" spc="-70" dirty="0">
                <a:latin typeface="Arial"/>
                <a:cs typeface="Arial"/>
              </a:rPr>
              <a:t>в</a:t>
            </a:r>
            <a:r>
              <a:rPr sz="2400" spc="0" dirty="0">
                <a:latin typeface="Arial"/>
                <a:cs typeface="Arial"/>
              </a:rPr>
              <a:t>ля</a:t>
            </a:r>
            <a:r>
              <a:rPr sz="2400" spc="-90" dirty="0">
                <a:latin typeface="Arial"/>
                <a:cs typeface="Arial"/>
              </a:rPr>
              <a:t>е</a:t>
            </a:r>
            <a:r>
              <a:rPr sz="2400" spc="-20" dirty="0">
                <a:latin typeface="Arial"/>
                <a:cs typeface="Arial"/>
              </a:rPr>
              <a:t>т</a:t>
            </a:r>
            <a:r>
              <a:rPr sz="2400" spc="0" dirty="0">
                <a:latin typeface="Arial"/>
                <a:cs typeface="Arial"/>
              </a:rPr>
              <a:t>ся</a:t>
            </a:r>
            <a:r>
              <a:rPr sz="2400" spc="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Пси</a:t>
            </a:r>
            <a:r>
              <a:rPr sz="2400" spc="-35" dirty="0">
                <a:latin typeface="Arial"/>
                <a:cs typeface="Arial"/>
              </a:rPr>
              <a:t>х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2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15" dirty="0">
                <a:latin typeface="Arial"/>
                <a:cs typeface="Arial"/>
              </a:rPr>
              <a:t>о</a:t>
            </a:r>
            <a:r>
              <a:rPr sz="2400" spc="5" dirty="0">
                <a:latin typeface="Arial"/>
                <a:cs typeface="Arial"/>
              </a:rPr>
              <a:t>-</a:t>
            </a:r>
            <a:r>
              <a:rPr sz="2400" spc="0" dirty="0">
                <a:latin typeface="Arial"/>
                <a:cs typeface="Arial"/>
              </a:rPr>
              <a:t>м</a:t>
            </a:r>
            <a:r>
              <a:rPr sz="2400" spc="-5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ди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о- п</a:t>
            </a:r>
            <a:r>
              <a:rPr sz="2400" spc="-6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да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огический</a:t>
            </a:r>
            <a:r>
              <a:rPr sz="2400" spc="-30" dirty="0">
                <a:latin typeface="Arial"/>
                <a:cs typeface="Arial"/>
              </a:rPr>
              <a:t>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сили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м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(пси</a:t>
            </a:r>
            <a:r>
              <a:rPr sz="2400" spc="-35" dirty="0">
                <a:latin typeface="Arial"/>
                <a:cs typeface="Arial"/>
              </a:rPr>
              <a:t>х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25" dirty="0">
                <a:latin typeface="Arial"/>
                <a:cs typeface="Arial"/>
              </a:rPr>
              <a:t>л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55" dirty="0">
                <a:latin typeface="Arial"/>
                <a:cs typeface="Arial"/>
              </a:rPr>
              <a:t>г</a:t>
            </a:r>
            <a:r>
              <a:rPr sz="2400" spc="10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-п</a:t>
            </a:r>
            <a:r>
              <a:rPr sz="2400" spc="-6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да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огический 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о</a:t>
            </a:r>
            <a:r>
              <a:rPr sz="2400" spc="-10" dirty="0">
                <a:latin typeface="Arial"/>
                <a:cs typeface="Arial"/>
              </a:rPr>
              <a:t>н</a:t>
            </a:r>
            <a:r>
              <a:rPr sz="2400" spc="0" dirty="0">
                <a:latin typeface="Arial"/>
                <a:cs typeface="Arial"/>
              </a:rPr>
              <a:t>сили</a:t>
            </a:r>
            <a:r>
              <a:rPr sz="2400" spc="-25" dirty="0">
                <a:latin typeface="Arial"/>
                <a:cs typeface="Arial"/>
              </a:rPr>
              <a:t>у</a:t>
            </a:r>
            <a:r>
              <a:rPr sz="2400" spc="0" dirty="0">
                <a:latin typeface="Arial"/>
                <a:cs typeface="Arial"/>
              </a:rPr>
              <a:t>м,</a:t>
            </a:r>
            <a:r>
              <a:rPr sz="2400" spc="-4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если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</a:t>
            </a:r>
            <a:r>
              <a:rPr sz="2400" spc="-15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н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-50" dirty="0">
                <a:latin typeface="Arial"/>
                <a:cs typeface="Arial"/>
              </a:rPr>
              <a:t>г</a:t>
            </a:r>
            <a:r>
              <a:rPr sz="2400" spc="0" dirty="0">
                <a:latin typeface="Arial"/>
                <a:cs typeface="Arial"/>
              </a:rPr>
              <a:t>о не</a:t>
            </a:r>
            <a:r>
              <a:rPr sz="2400" spc="-10" dirty="0">
                <a:latin typeface="Arial"/>
                <a:cs typeface="Arial"/>
              </a:rPr>
              <a:t> </a:t>
            </a:r>
            <a:r>
              <a:rPr sz="2400" spc="0" dirty="0">
                <a:latin typeface="Arial"/>
                <a:cs typeface="Arial"/>
              </a:rPr>
              <a:t>в</a:t>
            </a:r>
            <a:r>
              <a:rPr sz="2400" spc="25" dirty="0">
                <a:latin typeface="Arial"/>
                <a:cs typeface="Arial"/>
              </a:rPr>
              <a:t>к</a:t>
            </a:r>
            <a:r>
              <a:rPr sz="2400" spc="0" dirty="0">
                <a:latin typeface="Arial"/>
                <a:cs typeface="Arial"/>
              </a:rPr>
              <a:t>л</a:t>
            </a:r>
            <a:r>
              <a:rPr sz="2400" spc="-50" dirty="0">
                <a:latin typeface="Arial"/>
                <a:cs typeface="Arial"/>
              </a:rPr>
              <a:t>ю</a:t>
            </a:r>
            <a:r>
              <a:rPr sz="2400" spc="0" dirty="0">
                <a:latin typeface="Arial"/>
                <a:cs typeface="Arial"/>
              </a:rPr>
              <a:t>ч</a:t>
            </a:r>
            <a:r>
              <a:rPr sz="2400" spc="-10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ны м</a:t>
            </a:r>
            <a:r>
              <a:rPr sz="2400" spc="-55" dirty="0">
                <a:latin typeface="Arial"/>
                <a:cs typeface="Arial"/>
              </a:rPr>
              <a:t>е</a:t>
            </a:r>
            <a:r>
              <a:rPr sz="2400" spc="0" dirty="0">
                <a:latin typeface="Arial"/>
                <a:cs typeface="Arial"/>
              </a:rPr>
              <a:t>дицинские раб</a:t>
            </a:r>
            <a:r>
              <a:rPr sz="2400" spc="-55" dirty="0">
                <a:latin typeface="Arial"/>
                <a:cs typeface="Arial"/>
              </a:rPr>
              <a:t>о</a:t>
            </a:r>
            <a:r>
              <a:rPr sz="2400" spc="0" dirty="0">
                <a:latin typeface="Arial"/>
                <a:cs typeface="Arial"/>
              </a:rPr>
              <a:t>тники).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</TotalTime>
  <Words>2566</Words>
  <Application>Microsoft Office PowerPoint</Application>
  <PresentationFormat>Экран (4:3)</PresentationFormat>
  <Paragraphs>514</Paragraphs>
  <Slides>49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49</vt:i4>
      </vt:variant>
    </vt:vector>
  </HeadingPairs>
  <TitlesOfParts>
    <vt:vector size="50" baseType="lpstr">
      <vt:lpstr>Office Theme</vt:lpstr>
      <vt:lpstr>Адаптированная основная образовательная программа обучающихся с ОВЗ:  технология создания и реализации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Администрация</vt:lpstr>
      <vt:lpstr>Специалисты психолого-педагогического сопровождения</vt:lpstr>
      <vt:lpstr>Воспитатель (основной)</vt:lpstr>
      <vt:lpstr>Педагоги дополнительного образования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http://fgosreestr.ru</vt:lpstr>
      <vt:lpstr>http://fgos-ovz.herzen.spb.ru/</vt:lpstr>
      <vt:lpstr>Презентация PowerPoint</vt:lpstr>
      <vt:lpstr>Презентация PowerPoint</vt:lpstr>
      <vt:lpstr>Презентация PowerPoint</vt:lpstr>
      <vt:lpstr>Презентация PowerPoint</vt:lpstr>
      <vt:lpstr>Содержание образования</vt:lpstr>
      <vt:lpstr>Презентация PowerPoint</vt:lpstr>
      <vt:lpstr>Презентация PowerPoint</vt:lpstr>
      <vt:lpstr>Презентация PowerPoint</vt:lpstr>
      <vt:lpstr>2.2.Содержание коррекционной работы</vt:lpstr>
      <vt:lpstr>Презентация PowerPoint</vt:lpstr>
      <vt:lpstr>Система оценки достижения планируемых результатов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Введение в метод проектов</dc:title>
  <dc:creator>Сычев</dc:creator>
  <cp:lastModifiedBy>Владислав</cp:lastModifiedBy>
  <cp:revision>2</cp:revision>
  <dcterms:created xsi:type="dcterms:W3CDTF">2020-01-09T09:06:40Z</dcterms:created>
  <dcterms:modified xsi:type="dcterms:W3CDTF">2020-01-09T04:20:14Z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2018-01-25T00:00:00Z</vt:filetime>
  </property>
  <property fmtid="{D5CDD505-2E9C-101B-9397-08002B2CF9AE}" pid="3" name="LastSaved">
    <vt:filetime>2020-01-09T00:00:00Z</vt:filetime>
  </property>
</Properties>
</file>