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theme/themeOverride5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theme/themeOverride6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0" r:id="rId3"/>
    <p:sldId id="284" r:id="rId4"/>
    <p:sldId id="285" r:id="rId5"/>
    <p:sldId id="296" r:id="rId6"/>
    <p:sldId id="286" r:id="rId7"/>
    <p:sldId id="290" r:id="rId8"/>
    <p:sldId id="293" r:id="rId9"/>
    <p:sldId id="294" r:id="rId10"/>
    <p:sldId id="308" r:id="rId11"/>
    <p:sldId id="311" r:id="rId12"/>
    <p:sldId id="310" r:id="rId13"/>
    <p:sldId id="289" r:id="rId14"/>
    <p:sldId id="291" r:id="rId15"/>
    <p:sldId id="292" r:id="rId16"/>
    <p:sldId id="299" r:id="rId17"/>
    <p:sldId id="298" r:id="rId18"/>
    <p:sldId id="302" r:id="rId19"/>
    <p:sldId id="300" r:id="rId20"/>
    <p:sldId id="297" r:id="rId21"/>
    <p:sldId id="295" r:id="rId22"/>
    <p:sldId id="301" r:id="rId23"/>
    <p:sldId id="312" r:id="rId24"/>
    <p:sldId id="314" r:id="rId25"/>
    <p:sldId id="315" r:id="rId26"/>
    <p:sldId id="282" r:id="rId27"/>
    <p:sldId id="279" r:id="rId28"/>
  </p:sldIdLst>
  <p:sldSz cx="12226925" cy="6859588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+mn-cs"/>
      </a:defRPr>
    </a:lvl1pPr>
    <a:lvl2pPr marL="545302" algn="ctr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+mn-cs"/>
      </a:defRPr>
    </a:lvl2pPr>
    <a:lvl3pPr marL="1090605" algn="ctr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+mn-cs"/>
      </a:defRPr>
    </a:lvl3pPr>
    <a:lvl4pPr marL="1635907" algn="ctr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+mn-cs"/>
      </a:defRPr>
    </a:lvl4pPr>
    <a:lvl5pPr marL="2181210" algn="ctr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charset="0"/>
        <a:ea typeface="+mn-ea"/>
        <a:cs typeface="+mn-cs"/>
      </a:defRPr>
    </a:lvl5pPr>
    <a:lvl6pPr marL="2726512" algn="l" defTabSz="1090605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+mn-cs"/>
      </a:defRPr>
    </a:lvl6pPr>
    <a:lvl7pPr marL="3271815" algn="l" defTabSz="1090605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+mn-cs"/>
      </a:defRPr>
    </a:lvl7pPr>
    <a:lvl8pPr marL="3817117" algn="l" defTabSz="1090605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+mn-cs"/>
      </a:defRPr>
    </a:lvl8pPr>
    <a:lvl9pPr marL="4362420" algn="l" defTabSz="1090605" rtl="0" eaLnBrk="1" latinLnBrk="0" hangingPunct="1">
      <a:defRPr sz="29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5B19D"/>
    <a:srgbClr val="35759D"/>
    <a:srgbClr val="009900"/>
    <a:srgbClr val="0000CC"/>
    <a:srgbClr val="4D4D4D"/>
    <a:srgbClr val="B92D14"/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6" autoAdjust="0"/>
    <p:restoredTop sz="95596" autoAdjust="0"/>
  </p:normalViewPr>
  <p:slideViewPr>
    <p:cSldViewPr>
      <p:cViewPr>
        <p:scale>
          <a:sx n="50" d="100"/>
          <a:sy n="50" d="100"/>
        </p:scale>
        <p:origin x="672" y="288"/>
      </p:cViewPr>
      <p:guideLst>
        <p:guide orient="horz" pos="2161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Юлия Медведева" userId="1b34f1fd5bd9279c" providerId="Windows Live" clId="Web-{1C688D5C-45D9-4894-9EDB-E9D557C16E28}"/>
    <pc:docChg chg="modSld">
      <pc:chgData name="Юлия Медведева" userId="1b34f1fd5bd9279c" providerId="Windows Live" clId="Web-{1C688D5C-45D9-4894-9EDB-E9D557C16E28}" dt="2018-03-19T11:04:43.591" v="14"/>
      <pc:docMkLst>
        <pc:docMk/>
      </pc:docMkLst>
      <pc:sldChg chg="modSp">
        <pc:chgData name="Юлия Медведева" userId="1b34f1fd5bd9279c" providerId="Windows Live" clId="Web-{1C688D5C-45D9-4894-9EDB-E9D557C16E28}" dt="2018-03-19T11:04:43.591" v="14"/>
        <pc:sldMkLst>
          <pc:docMk/>
          <pc:sldMk cId="555453703" sldId="300"/>
        </pc:sldMkLst>
        <pc:spChg chg="mod">
          <ac:chgData name="Юлия Медведева" userId="1b34f1fd5bd9279c" providerId="Windows Live" clId="Web-{1C688D5C-45D9-4894-9EDB-E9D557C16E28}" dt="2018-03-19T11:04:43.591" v="14"/>
          <ac:spMkLst>
            <pc:docMk/>
            <pc:sldMk cId="555453703" sldId="300"/>
            <ac:spMk id="11" creationId="{8148B4CA-7121-4816-B570-8C3CA636A003}"/>
          </ac:spMkLst>
        </pc:spChg>
        <pc:spChg chg="mod">
          <ac:chgData name="Юлия Медведева" userId="1b34f1fd5bd9279c" providerId="Windows Live" clId="Web-{1C688D5C-45D9-4894-9EDB-E9D557C16E28}" dt="2018-03-19T11:04:38.247" v="13"/>
          <ac:spMkLst>
            <pc:docMk/>
            <pc:sldMk cId="555453703" sldId="300"/>
            <ac:spMk id="14" creationId="{6938E67F-A6D2-47EA-9569-69846B16B5D0}"/>
          </ac:spMkLst>
        </pc:spChg>
        <pc:picChg chg="mod">
          <ac:chgData name="Юлия Медведева" userId="1b34f1fd5bd9279c" providerId="Windows Live" clId="Web-{1C688D5C-45D9-4894-9EDB-E9D557C16E28}" dt="2018-03-19T11:04:25.341" v="11"/>
          <ac:picMkLst>
            <pc:docMk/>
            <pc:sldMk cId="555453703" sldId="300"/>
            <ac:picMk id="5" creationId="{0002B3A7-4853-4EA4-BD9C-41109A24875F}"/>
          </ac:picMkLst>
        </pc:picChg>
        <pc:picChg chg="mod">
          <ac:chgData name="Юлия Медведева" userId="1b34f1fd5bd9279c" providerId="Windows Live" clId="Web-{1C688D5C-45D9-4894-9EDB-E9D557C16E28}" dt="2018-03-19T11:04:20.638" v="10"/>
          <ac:picMkLst>
            <pc:docMk/>
            <pc:sldMk cId="555453703" sldId="300"/>
            <ac:picMk id="6" creationId="{20320DE2-6377-45CA-96BF-3BE8F63E2664}"/>
          </ac:picMkLst>
        </pc:picChg>
      </pc:sldChg>
    </pc:docChg>
  </pc:docChgLst>
  <pc:docChgLst>
    <pc:chgData name="Юлия Медведева" userId="1b34f1fd5bd9279c" providerId="Windows Live" clId="Web-{F147FB3A-EB68-46F5-B358-3367B2684DC8}"/>
    <pc:docChg chg="modSld">
      <pc:chgData name="Юлия Медведева" userId="1b34f1fd5bd9279c" providerId="Windows Live" clId="Web-{F147FB3A-EB68-46F5-B358-3367B2684DC8}" dt="2018-03-19T11:34:15.045" v="1"/>
      <pc:docMkLst>
        <pc:docMk/>
      </pc:docMkLst>
      <pc:sldChg chg="modSp">
        <pc:chgData name="Юлия Медведева" userId="1b34f1fd5bd9279c" providerId="Windows Live" clId="Web-{F147FB3A-EB68-46F5-B358-3367B2684DC8}" dt="2018-03-19T11:34:15.045" v="1"/>
        <pc:sldMkLst>
          <pc:docMk/>
          <pc:sldMk cId="549609779" sldId="312"/>
        </pc:sldMkLst>
        <pc:picChg chg="mod">
          <ac:chgData name="Юлия Медведева" userId="1b34f1fd5bd9279c" providerId="Windows Live" clId="Web-{F147FB3A-EB68-46F5-B358-3367B2684DC8}" dt="2018-03-19T11:34:07.920" v="0"/>
          <ac:picMkLst>
            <pc:docMk/>
            <pc:sldMk cId="549609779" sldId="312"/>
            <ac:picMk id="4" creationId="{60EDE41E-F87C-43DA-985B-35EAA78EFCBA}"/>
          </ac:picMkLst>
        </pc:picChg>
        <pc:picChg chg="mod">
          <ac:chgData name="Юлия Медведева" userId="1b34f1fd5bd9279c" providerId="Windows Live" clId="Web-{F147FB3A-EB68-46F5-B358-3367B2684DC8}" dt="2018-03-19T11:34:15.045" v="1"/>
          <ac:picMkLst>
            <pc:docMk/>
            <pc:sldMk cId="549609779" sldId="312"/>
            <ac:picMk id="6" creationId="{E68678D2-D992-4F63-945C-3F888922FC4E}"/>
          </ac:picMkLst>
        </pc:picChg>
      </pc:sldChg>
    </pc:docChg>
  </pc:docChgLst>
  <pc:docChgLst>
    <pc:chgData name="Юлия Медведева" userId="1b34f1fd5bd9279c" providerId="Windows Live" clId="Web-{3C52A2E2-B416-4AE0-9D7E-01309239874A}"/>
    <pc:docChg chg="sldOrd">
      <pc:chgData name="Юлия Медведева" userId="1b34f1fd5bd9279c" providerId="Windows Live" clId="Web-{3C52A2E2-B416-4AE0-9D7E-01309239874A}" dt="2018-03-25T15:28:09.846" v="0"/>
      <pc:docMkLst>
        <pc:docMk/>
      </pc:docMkLst>
      <pc:sldChg chg="ord">
        <pc:chgData name="Юлия Медведева" userId="1b34f1fd5bd9279c" providerId="Windows Live" clId="Web-{3C52A2E2-B416-4AE0-9D7E-01309239874A}" dt="2018-03-25T15:28:09.846" v="0"/>
        <pc:sldMkLst>
          <pc:docMk/>
          <pc:sldMk cId="3537329985" sldId="302"/>
        </pc:sldMkLst>
      </pc:sldChg>
    </pc:docChg>
  </pc:docChgLst>
  <pc:docChgLst>
    <pc:chgData name="Юлия Медведева" userId="1b34f1fd5bd9279c" providerId="Windows Live" clId="Web-{5636901D-4ACB-40A9-BEAF-932661080454}"/>
    <pc:docChg chg="modSld">
      <pc:chgData name="Юлия Медведева" userId="1b34f1fd5bd9279c" providerId="Windows Live" clId="Web-{5636901D-4ACB-40A9-BEAF-932661080454}" dt="2018-03-19T12:13:11.833" v="0"/>
      <pc:docMkLst>
        <pc:docMk/>
      </pc:docMkLst>
      <pc:sldChg chg="modSp">
        <pc:chgData name="Юлия Медведева" userId="1b34f1fd5bd9279c" providerId="Windows Live" clId="Web-{5636901D-4ACB-40A9-BEAF-932661080454}" dt="2018-03-19T12:13:11.833" v="0"/>
        <pc:sldMkLst>
          <pc:docMk/>
          <pc:sldMk cId="549609779" sldId="312"/>
        </pc:sldMkLst>
        <pc:picChg chg="mod">
          <ac:chgData name="Юлия Медведева" userId="1b34f1fd5bd9279c" providerId="Windows Live" clId="Web-{5636901D-4ACB-40A9-BEAF-932661080454}" dt="2018-03-19T12:13:11.833" v="0"/>
          <ac:picMkLst>
            <pc:docMk/>
            <pc:sldMk cId="549609779" sldId="312"/>
            <ac:picMk id="11" creationId="{F706D8DC-9A12-4983-8E21-222F9B846AC6}"/>
          </ac:picMkLst>
        </pc:picChg>
      </pc:sldChg>
    </pc:docChg>
  </pc:docChgLst>
  <pc:docChgLst>
    <pc:chgData name="Юлия Медведева" userId="1b34f1fd5bd9279c" providerId="Windows Live" clId="Web-{9DA69521-69D8-4114-8925-11D54CCE2365}"/>
    <pc:docChg chg="modSld">
      <pc:chgData name="Юлия Медведева" userId="1b34f1fd5bd9279c" providerId="Windows Live" clId="Web-{9DA69521-69D8-4114-8925-11D54CCE2365}" dt="2018-03-19T18:52:41.544" v="85"/>
      <pc:docMkLst>
        <pc:docMk/>
      </pc:docMkLst>
      <pc:sldChg chg="modSp">
        <pc:chgData name="Юлия Медведева" userId="1b34f1fd5bd9279c" providerId="Windows Live" clId="Web-{9DA69521-69D8-4114-8925-11D54CCE2365}" dt="2018-03-19T18:52:41.544" v="85"/>
        <pc:sldMkLst>
          <pc:docMk/>
          <pc:sldMk cId="1613658668" sldId="298"/>
        </pc:sldMkLst>
        <pc:picChg chg="mod">
          <ac:chgData name="Юлия Медведева" userId="1b34f1fd5bd9279c" providerId="Windows Live" clId="Web-{9DA69521-69D8-4114-8925-11D54CCE2365}" dt="2018-03-19T18:52:41.544" v="85"/>
          <ac:picMkLst>
            <pc:docMk/>
            <pc:sldMk cId="1613658668" sldId="298"/>
            <ac:picMk id="4" creationId="{136C8917-C871-4C66-8FB2-7167A892FCA2}"/>
          </ac:picMkLst>
        </pc:picChg>
      </pc:sldChg>
      <pc:sldChg chg="addSp modSp">
        <pc:chgData name="Юлия Медведева" userId="1b34f1fd5bd9279c" providerId="Windows Live" clId="Web-{9DA69521-69D8-4114-8925-11D54CCE2365}" dt="2018-03-19T18:52:00.044" v="82"/>
        <pc:sldMkLst>
          <pc:docMk/>
          <pc:sldMk cId="3109983990" sldId="299"/>
        </pc:sldMkLst>
        <pc:spChg chg="add mod">
          <ac:chgData name="Юлия Медведева" userId="1b34f1fd5bd9279c" providerId="Windows Live" clId="Web-{9DA69521-69D8-4114-8925-11D54CCE2365}" dt="2018-03-19T18:49:08.636" v="79"/>
          <ac:spMkLst>
            <pc:docMk/>
            <pc:sldMk cId="3109983990" sldId="299"/>
            <ac:spMk id="2" creationId="{F843BB7B-14CA-46CD-81CC-3DBDE41B5D68}"/>
          </ac:spMkLst>
        </pc:spChg>
        <pc:spChg chg="mod">
          <ac:chgData name="Юлия Медведева" userId="1b34f1fd5bd9279c" providerId="Windows Live" clId="Web-{9DA69521-69D8-4114-8925-11D54CCE2365}" dt="2018-03-19T18:47:37.837" v="31"/>
          <ac:spMkLst>
            <pc:docMk/>
            <pc:sldMk cId="3109983990" sldId="299"/>
            <ac:spMk id="8" creationId="{B5689286-D93B-4B5E-A268-10163DD3966D}"/>
          </ac:spMkLst>
        </pc:spChg>
        <pc:spChg chg="mod">
          <ac:chgData name="Юлия Медведева" userId="1b34f1fd5bd9279c" providerId="Windows Live" clId="Web-{9DA69521-69D8-4114-8925-11D54CCE2365}" dt="2018-03-19T18:47:25.368" v="27"/>
          <ac:spMkLst>
            <pc:docMk/>
            <pc:sldMk cId="3109983990" sldId="299"/>
            <ac:spMk id="3074" creationId="{00000000-0000-0000-0000-000000000000}"/>
          </ac:spMkLst>
        </pc:spChg>
        <pc:graphicFrameChg chg="mod">
          <ac:chgData name="Юлия Медведева" userId="1b34f1fd5bd9279c" providerId="Windows Live" clId="Web-{9DA69521-69D8-4114-8925-11D54CCE2365}" dt="2018-03-19T18:49:26.620" v="80"/>
          <ac:graphicFrameMkLst>
            <pc:docMk/>
            <pc:sldMk cId="3109983990" sldId="299"/>
            <ac:graphicFrameMk id="7" creationId="{77BDEA15-478A-4DE2-A0EC-057136744196}"/>
          </ac:graphicFrameMkLst>
        </pc:graphicFrameChg>
        <pc:picChg chg="mod">
          <ac:chgData name="Юлия Медведева" userId="1b34f1fd5bd9279c" providerId="Windows Live" clId="Web-{9DA69521-69D8-4114-8925-11D54CCE2365}" dt="2018-03-19T18:52:00.044" v="82"/>
          <ac:picMkLst>
            <pc:docMk/>
            <pc:sldMk cId="3109983990" sldId="299"/>
            <ac:picMk id="10" creationId="{0A3509C9-79D9-4242-8CC1-F64C6F2D790B}"/>
          </ac:picMkLst>
        </pc:picChg>
      </pc:sldChg>
      <pc:sldChg chg="modSp">
        <pc:chgData name="Юлия Медведева" userId="1b34f1fd5bd9279c" providerId="Windows Live" clId="Web-{9DA69521-69D8-4114-8925-11D54CCE2365}" dt="2018-03-19T18:51:02.731" v="81"/>
        <pc:sldMkLst>
          <pc:docMk/>
          <pc:sldMk cId="1231028668" sldId="301"/>
        </pc:sldMkLst>
        <pc:graphicFrameChg chg="mod">
          <ac:chgData name="Юлия Медведева" userId="1b34f1fd5bd9279c" providerId="Windows Live" clId="Web-{9DA69521-69D8-4114-8925-11D54CCE2365}" dt="2018-03-19T18:51:02.731" v="81"/>
          <ac:graphicFrameMkLst>
            <pc:docMk/>
            <pc:sldMk cId="1231028668" sldId="301"/>
            <ac:graphicFrameMk id="2" creationId="{1E703CBD-8E37-4329-A2B5-4A4A7190FB4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B934EA-D5A3-46F7-87B3-EC638216FF5A}" type="doc">
      <dgm:prSet loTypeId="urn:microsoft.com/office/officeart/2009/3/layout/IncreasingArrowsProcess" loCatId="process" qsTypeId="urn:microsoft.com/office/officeart/2005/8/quickstyle/simple4" qsCatId="simple" csTypeId="urn:microsoft.com/office/officeart/2005/8/colors/colorful5" csCatId="colorful" phldr="1"/>
      <dgm:spPr/>
    </dgm:pt>
    <dgm:pt modelId="{D7F92E9C-94D9-45F5-83DC-18F04E0EFD25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какой форме 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проводят</a:t>
          </a:r>
        </a:p>
      </dgm:t>
    </dgm:pt>
    <dgm:pt modelId="{A5C1884C-F9F8-4111-BC11-6D17FC7FEA65}" type="parTrans" cxnId="{9FF9EF23-1C77-4E13-AE1D-BEABE2CE9CD7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27E583-AD62-4A7D-BF40-A9E7D8D0EE3B}" type="sibTrans" cxnId="{9FF9EF23-1C77-4E13-AE1D-BEABE2CE9CD7}">
      <dgm:prSet custT="1"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106007-F0EA-4E9F-87FF-87205F2021DF}">
      <dgm:prSet phldrT="[Текст]" custT="1"/>
      <dgm:spPr/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Каждый ученик обязательно занимается </a:t>
          </a:r>
          <a:b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 программам внеурочной деятельности</a:t>
          </a:r>
        </a:p>
      </dgm:t>
    </dgm:pt>
    <dgm:pt modelId="{4A366A3C-DEFD-46B0-8CEE-AFD94BE5E031}" type="parTrans" cxnId="{2BBA131B-4A7F-4039-95FE-80DD18CB5F4B}">
      <dgm:prSet/>
      <dgm:spPr/>
      <dgm:t>
        <a:bodyPr/>
        <a:lstStyle/>
        <a:p>
          <a:endParaRPr lang="ru-RU" sz="2600"/>
        </a:p>
      </dgm:t>
    </dgm:pt>
    <dgm:pt modelId="{E4B685B5-8244-4441-AB1D-E3C1FB029EBB}" type="sibTrans" cxnId="{2BBA131B-4A7F-4039-95FE-80DD18CB5F4B}">
      <dgm:prSet/>
      <dgm:spPr/>
      <dgm:t>
        <a:bodyPr/>
        <a:lstStyle/>
        <a:p>
          <a:endParaRPr lang="ru-RU" sz="2600"/>
        </a:p>
      </dgm:t>
    </dgm:pt>
    <dgm:pt modelId="{08462776-B5AF-4D8D-8762-1DE8FD52C403}">
      <dgm:prSet phldrT="[Текст]" custT="1"/>
      <dgm:spPr>
        <a:gradFill rotWithShape="0">
          <a:gsLst>
            <a:gs pos="0">
              <a:schemeClr val="accent1"/>
            </a:gs>
            <a:gs pos="80000">
              <a:schemeClr val="accent1"/>
            </a:gs>
            <a:gs pos="100000">
              <a:schemeClr val="accent1"/>
            </a:gs>
          </a:gsLst>
        </a:gradFill>
      </dgm:spPr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Какие 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результаты</a:t>
          </a:r>
        </a:p>
      </dgm:t>
    </dgm:pt>
    <dgm:pt modelId="{C3E86D49-7B63-423F-AB96-3C39544C9DFB}" type="parTrans" cxnId="{C5C8353E-38B4-4715-974F-FF2EA0D100E6}">
      <dgm:prSet/>
      <dgm:spPr/>
      <dgm:t>
        <a:bodyPr/>
        <a:lstStyle/>
        <a:p>
          <a:endParaRPr lang="ru-RU" sz="2600"/>
        </a:p>
      </dgm:t>
    </dgm:pt>
    <dgm:pt modelId="{D15A5B84-CAFF-4E6D-BD2C-1DE108254075}" type="sibTrans" cxnId="{C5C8353E-38B4-4715-974F-FF2EA0D100E6}">
      <dgm:prSet/>
      <dgm:spPr/>
      <dgm:t>
        <a:bodyPr/>
        <a:lstStyle/>
        <a:p>
          <a:endParaRPr lang="ru-RU" sz="2600"/>
        </a:p>
      </dgm:t>
    </dgm:pt>
    <dgm:pt modelId="{9B8B7DFF-62B2-401D-88C9-C9F6C4846F14}">
      <dgm:prSet phldrT="[Текст]" custT="1"/>
      <dgm:spPr/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Формы занятий отличаются</a:t>
          </a:r>
          <a:b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от уроков (</a:t>
          </a:r>
          <a:r>
            <a:rPr lang="ru-RU" sz="2600" b="1" dirty="0">
              <a:solidFill>
                <a:srgbClr val="000000"/>
              </a:solidFill>
            </a:rPr>
            <a:t>студия, клуб, научное общество и др.)</a:t>
          </a:r>
          <a:endParaRPr lang="ru-RU" sz="2600" b="1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D7DEAA-0A36-462C-8FC8-559F56D61035}" type="parTrans" cxnId="{6ED490A0-19F7-441A-A1B8-C49BF1C10E0A}">
      <dgm:prSet/>
      <dgm:spPr/>
      <dgm:t>
        <a:bodyPr/>
        <a:lstStyle/>
        <a:p>
          <a:endParaRPr lang="ru-RU" sz="2600"/>
        </a:p>
      </dgm:t>
    </dgm:pt>
    <dgm:pt modelId="{B48BB303-1762-49D5-B748-96438CDFB3BD}" type="sibTrans" cxnId="{6ED490A0-19F7-441A-A1B8-C49BF1C10E0A}">
      <dgm:prSet/>
      <dgm:spPr/>
      <dgm:t>
        <a:bodyPr/>
        <a:lstStyle/>
        <a:p>
          <a:endParaRPr lang="ru-RU" sz="2600"/>
        </a:p>
      </dgm:t>
    </dgm:pt>
    <dgm:pt modelId="{297660AF-D89D-443C-8B9E-F1F75673FB7E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Насколько обязательна</a:t>
          </a:r>
        </a:p>
      </dgm:t>
    </dgm:pt>
    <dgm:pt modelId="{AED3AABE-7A68-4B8B-9018-ECE8BE970563}" type="parTrans" cxnId="{22B8AC1C-AFE5-40B6-A4F9-7593541307B2}">
      <dgm:prSet/>
      <dgm:spPr/>
      <dgm:t>
        <a:bodyPr/>
        <a:lstStyle/>
        <a:p>
          <a:endParaRPr lang="ru-RU" sz="2600"/>
        </a:p>
      </dgm:t>
    </dgm:pt>
    <dgm:pt modelId="{C5D3EC80-AC10-4A62-BC2C-5E3C6B8BF97C}" type="sibTrans" cxnId="{22B8AC1C-AFE5-40B6-A4F9-7593541307B2}">
      <dgm:prSet/>
      <dgm:spPr/>
      <dgm:t>
        <a:bodyPr/>
        <a:lstStyle/>
        <a:p>
          <a:endParaRPr lang="ru-RU" sz="2600"/>
        </a:p>
      </dgm:t>
    </dgm:pt>
    <dgm:pt modelId="{574705EA-44F9-4B2F-A0ED-3FDCAF6282F8}">
      <dgm:prSet phldrT="[Текст]" custT="1"/>
      <dgm:spPr/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Личностные, метапредметные и предметные результаты</a:t>
          </a:r>
          <a:b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 ФГОС</a:t>
          </a:r>
        </a:p>
      </dgm:t>
    </dgm:pt>
    <dgm:pt modelId="{D6AF4247-4AD3-4266-AC05-CDB96234748F}" type="parTrans" cxnId="{74645B75-A115-4EF1-AD04-1C28C391F999}">
      <dgm:prSet/>
      <dgm:spPr/>
      <dgm:t>
        <a:bodyPr/>
        <a:lstStyle/>
        <a:p>
          <a:endParaRPr lang="ru-RU" sz="2600"/>
        </a:p>
      </dgm:t>
    </dgm:pt>
    <dgm:pt modelId="{C659C24F-0E70-45D5-99D0-25C331162298}" type="sibTrans" cxnId="{74645B75-A115-4EF1-AD04-1C28C391F999}">
      <dgm:prSet/>
      <dgm:spPr/>
      <dgm:t>
        <a:bodyPr/>
        <a:lstStyle/>
        <a:p>
          <a:endParaRPr lang="ru-RU" sz="2600"/>
        </a:p>
      </dgm:t>
    </dgm:pt>
    <dgm:pt modelId="{1BB65E5C-29B3-444D-A295-BEFC97B6526F}" type="pres">
      <dgm:prSet presAssocID="{4AB934EA-D5A3-46F7-87B3-EC638216FF5A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5916C6E9-D9B0-4A44-8E8A-CBE69DAE6716}" type="pres">
      <dgm:prSet presAssocID="{08462776-B5AF-4D8D-8762-1DE8FD52C403}" presName="parentText1" presStyleLbl="node1" presStyleIdx="0" presStyleCnt="3">
        <dgm:presLayoutVars>
          <dgm:chMax/>
          <dgm:chPref val="3"/>
          <dgm:bulletEnabled val="1"/>
        </dgm:presLayoutVars>
      </dgm:prSet>
      <dgm:spPr/>
    </dgm:pt>
    <dgm:pt modelId="{A86C317A-C7A3-4EAD-A942-E3A222B9C0B3}" type="pres">
      <dgm:prSet presAssocID="{08462776-B5AF-4D8D-8762-1DE8FD52C403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</dgm:pt>
    <dgm:pt modelId="{040C544C-1201-4CD3-9C8F-7C829F31160C}" type="pres">
      <dgm:prSet presAssocID="{D7F92E9C-94D9-45F5-83DC-18F04E0EFD25}" presName="parentText2" presStyleLbl="node1" presStyleIdx="1" presStyleCnt="3">
        <dgm:presLayoutVars>
          <dgm:chMax/>
          <dgm:chPref val="3"/>
          <dgm:bulletEnabled val="1"/>
        </dgm:presLayoutVars>
      </dgm:prSet>
      <dgm:spPr/>
    </dgm:pt>
    <dgm:pt modelId="{CFE7F61F-958B-4E1D-9F08-EA8D8CFAEFD2}" type="pres">
      <dgm:prSet presAssocID="{D7F92E9C-94D9-45F5-83DC-18F04E0EFD25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</dgm:pt>
    <dgm:pt modelId="{D3CA2D2B-28BE-4B70-9433-1D6B0AD8DDBD}" type="pres">
      <dgm:prSet presAssocID="{297660AF-D89D-443C-8B9E-F1F75673FB7E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7CC76F36-0689-4284-8381-D18DB6882D3A}" type="pres">
      <dgm:prSet presAssocID="{297660AF-D89D-443C-8B9E-F1F75673FB7E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2BBA131B-4A7F-4039-95FE-80DD18CB5F4B}" srcId="{297660AF-D89D-443C-8B9E-F1F75673FB7E}" destId="{60106007-F0EA-4E9F-87FF-87205F2021DF}" srcOrd="0" destOrd="0" parTransId="{4A366A3C-DEFD-46B0-8CEE-AFD94BE5E031}" sibTransId="{E4B685B5-8244-4441-AB1D-E3C1FB029EBB}"/>
    <dgm:cxn modelId="{22B8AC1C-AFE5-40B6-A4F9-7593541307B2}" srcId="{4AB934EA-D5A3-46F7-87B3-EC638216FF5A}" destId="{297660AF-D89D-443C-8B9E-F1F75673FB7E}" srcOrd="2" destOrd="0" parTransId="{AED3AABE-7A68-4B8B-9018-ECE8BE970563}" sibTransId="{C5D3EC80-AC10-4A62-BC2C-5E3C6B8BF97C}"/>
    <dgm:cxn modelId="{9FF9EF23-1C77-4E13-AE1D-BEABE2CE9CD7}" srcId="{4AB934EA-D5A3-46F7-87B3-EC638216FF5A}" destId="{D7F92E9C-94D9-45F5-83DC-18F04E0EFD25}" srcOrd="1" destOrd="0" parTransId="{A5C1884C-F9F8-4111-BC11-6D17FC7FEA65}" sibTransId="{F327E583-AD62-4A7D-BF40-A9E7D8D0EE3B}"/>
    <dgm:cxn modelId="{C5C8353E-38B4-4715-974F-FF2EA0D100E6}" srcId="{4AB934EA-D5A3-46F7-87B3-EC638216FF5A}" destId="{08462776-B5AF-4D8D-8762-1DE8FD52C403}" srcOrd="0" destOrd="0" parTransId="{C3E86D49-7B63-423F-AB96-3C39544C9DFB}" sibTransId="{D15A5B84-CAFF-4E6D-BD2C-1DE108254075}"/>
    <dgm:cxn modelId="{DCFA4244-CF08-44F7-B5C9-DD5DE6D88064}" type="presOf" srcId="{9B8B7DFF-62B2-401D-88C9-C9F6C4846F14}" destId="{CFE7F61F-958B-4E1D-9F08-EA8D8CFAEFD2}" srcOrd="0" destOrd="0" presId="urn:microsoft.com/office/officeart/2009/3/layout/IncreasingArrowsProcess"/>
    <dgm:cxn modelId="{02F7E56B-99B7-4447-943F-322DC5D35A06}" type="presOf" srcId="{4AB934EA-D5A3-46F7-87B3-EC638216FF5A}" destId="{1BB65E5C-29B3-444D-A295-BEFC97B6526F}" srcOrd="0" destOrd="0" presId="urn:microsoft.com/office/officeart/2009/3/layout/IncreasingArrowsProcess"/>
    <dgm:cxn modelId="{74645B75-A115-4EF1-AD04-1C28C391F999}" srcId="{08462776-B5AF-4D8D-8762-1DE8FD52C403}" destId="{574705EA-44F9-4B2F-A0ED-3FDCAF6282F8}" srcOrd="0" destOrd="0" parTransId="{D6AF4247-4AD3-4266-AC05-CDB96234748F}" sibTransId="{C659C24F-0E70-45D5-99D0-25C331162298}"/>
    <dgm:cxn modelId="{A3796880-D0F2-48ED-98E6-F2EED3E1723B}" type="presOf" srcId="{60106007-F0EA-4E9F-87FF-87205F2021DF}" destId="{7CC76F36-0689-4284-8381-D18DB6882D3A}" srcOrd="0" destOrd="0" presId="urn:microsoft.com/office/officeart/2009/3/layout/IncreasingArrowsProcess"/>
    <dgm:cxn modelId="{792D378D-3692-472A-A873-EC8E8D706325}" type="presOf" srcId="{D7F92E9C-94D9-45F5-83DC-18F04E0EFD25}" destId="{040C544C-1201-4CD3-9C8F-7C829F31160C}" srcOrd="0" destOrd="0" presId="urn:microsoft.com/office/officeart/2009/3/layout/IncreasingArrowsProcess"/>
    <dgm:cxn modelId="{6ED490A0-19F7-441A-A1B8-C49BF1C10E0A}" srcId="{D7F92E9C-94D9-45F5-83DC-18F04E0EFD25}" destId="{9B8B7DFF-62B2-401D-88C9-C9F6C4846F14}" srcOrd="0" destOrd="0" parTransId="{9AD7DEAA-0A36-462C-8FC8-559F56D61035}" sibTransId="{B48BB303-1762-49D5-B748-96438CDFB3BD}"/>
    <dgm:cxn modelId="{0587CDB0-1414-4AC1-B635-67BEAC081708}" type="presOf" srcId="{297660AF-D89D-443C-8B9E-F1F75673FB7E}" destId="{D3CA2D2B-28BE-4B70-9433-1D6B0AD8DDBD}" srcOrd="0" destOrd="0" presId="urn:microsoft.com/office/officeart/2009/3/layout/IncreasingArrowsProcess"/>
    <dgm:cxn modelId="{5882EDF2-1F36-4FBA-80B9-35408C0BA4BB}" type="presOf" srcId="{574705EA-44F9-4B2F-A0ED-3FDCAF6282F8}" destId="{A86C317A-C7A3-4EAD-A942-E3A222B9C0B3}" srcOrd="0" destOrd="0" presId="urn:microsoft.com/office/officeart/2009/3/layout/IncreasingArrowsProcess"/>
    <dgm:cxn modelId="{D6799EF7-5A7F-49C8-9837-233B79BF16DD}" type="presOf" srcId="{08462776-B5AF-4D8D-8762-1DE8FD52C403}" destId="{5916C6E9-D9B0-4A44-8E8A-CBE69DAE6716}" srcOrd="0" destOrd="0" presId="urn:microsoft.com/office/officeart/2009/3/layout/IncreasingArrowsProcess"/>
    <dgm:cxn modelId="{3D1B8197-511E-4A34-A354-EF803BEEC245}" type="presParOf" srcId="{1BB65E5C-29B3-444D-A295-BEFC97B6526F}" destId="{5916C6E9-D9B0-4A44-8E8A-CBE69DAE6716}" srcOrd="0" destOrd="0" presId="urn:microsoft.com/office/officeart/2009/3/layout/IncreasingArrowsProcess"/>
    <dgm:cxn modelId="{FD18C4F4-6C97-4833-837A-DC755C6A470D}" type="presParOf" srcId="{1BB65E5C-29B3-444D-A295-BEFC97B6526F}" destId="{A86C317A-C7A3-4EAD-A942-E3A222B9C0B3}" srcOrd="1" destOrd="0" presId="urn:microsoft.com/office/officeart/2009/3/layout/IncreasingArrowsProcess"/>
    <dgm:cxn modelId="{17A3AFF7-F662-4B53-B221-681AA7D50C5C}" type="presParOf" srcId="{1BB65E5C-29B3-444D-A295-BEFC97B6526F}" destId="{040C544C-1201-4CD3-9C8F-7C829F31160C}" srcOrd="2" destOrd="0" presId="urn:microsoft.com/office/officeart/2009/3/layout/IncreasingArrowsProcess"/>
    <dgm:cxn modelId="{68A0EB94-F764-478B-A5BC-FCEF7B7A08BD}" type="presParOf" srcId="{1BB65E5C-29B3-444D-A295-BEFC97B6526F}" destId="{CFE7F61F-958B-4E1D-9F08-EA8D8CFAEFD2}" srcOrd="3" destOrd="0" presId="urn:microsoft.com/office/officeart/2009/3/layout/IncreasingArrowsProcess"/>
    <dgm:cxn modelId="{DBB8218D-6212-4F14-BEB8-A5C2EF5C6CA2}" type="presParOf" srcId="{1BB65E5C-29B3-444D-A295-BEFC97B6526F}" destId="{D3CA2D2B-28BE-4B70-9433-1D6B0AD8DDBD}" srcOrd="4" destOrd="0" presId="urn:microsoft.com/office/officeart/2009/3/layout/IncreasingArrowsProcess"/>
    <dgm:cxn modelId="{A3DF7EDE-69F0-4ACB-BD43-D5DC2CC7FF24}" type="presParOf" srcId="{1BB65E5C-29B3-444D-A295-BEFC97B6526F}" destId="{7CC76F36-0689-4284-8381-D18DB6882D3A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6694B8E-3CC3-45EA-ABBE-192686673A20}" type="doc">
      <dgm:prSet loTypeId="urn:microsoft.com/office/officeart/2009/3/layout/HorizontalOrganizationChart" loCatId="hierarchy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15D5930-F160-4FE6-AAF0-C2DB5A033732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общеобразовательные программы</a:t>
          </a:r>
        </a:p>
      </dgm:t>
    </dgm:pt>
    <dgm:pt modelId="{3DEB9680-21F3-4322-B354-A2CC86969FE0}" type="parTrans" cxnId="{6387AE51-5FC5-4036-A133-EB9B7246CBC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3EA888-2794-4BFE-914A-33624FE72517}" type="sibTrans" cxnId="{6387AE51-5FC5-4036-A133-EB9B7246CBC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C06744-0637-40A8-A82D-66D1E68C8C2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общеразвивающие программы</a:t>
          </a:r>
        </a:p>
      </dgm:t>
    </dgm:pt>
    <dgm:pt modelId="{FD40E0AB-AD5D-452A-B1A9-F336D5555C38}" type="parTrans" cxnId="{711567AD-0DC6-41AC-83E9-9D1268629D4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0D76F6-2D49-4871-9605-389E896EAC9F}" type="sibTrans" cxnId="{711567AD-0DC6-41AC-83E9-9D1268629D4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45575B-1D52-4922-8F5A-E0BC13D383C7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предпрофессиональные программы</a:t>
          </a:r>
        </a:p>
      </dgm:t>
    </dgm:pt>
    <dgm:pt modelId="{A5592582-B29E-4116-9C8F-4310FD8FFAE0}" type="parTrans" cxnId="{8136F716-50A0-429C-AFFD-12C4478358A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BDAB1A-1E99-4CAD-B2FF-3AF19C5A5DE1}" type="sibTrans" cxnId="{8136F716-50A0-429C-AFFD-12C4478358A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31C7F9-B70A-409D-A8DE-3D5BF6C8E439}" type="pres">
      <dgm:prSet presAssocID="{A6694B8E-3CC3-45EA-ABBE-192686673A2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9F21F44-A8DD-40C1-A52E-0AD9C139044C}" type="pres">
      <dgm:prSet presAssocID="{815D5930-F160-4FE6-AAF0-C2DB5A033732}" presName="hierRoot1" presStyleCnt="0">
        <dgm:presLayoutVars>
          <dgm:hierBranch val="init"/>
        </dgm:presLayoutVars>
      </dgm:prSet>
      <dgm:spPr/>
    </dgm:pt>
    <dgm:pt modelId="{27D621E7-C694-482C-85A7-ED186CC3F752}" type="pres">
      <dgm:prSet presAssocID="{815D5930-F160-4FE6-AAF0-C2DB5A033732}" presName="rootComposite1" presStyleCnt="0"/>
      <dgm:spPr/>
    </dgm:pt>
    <dgm:pt modelId="{EF0D1C21-28EA-4320-A5F0-B8758C054031}" type="pres">
      <dgm:prSet presAssocID="{815D5930-F160-4FE6-AAF0-C2DB5A033732}" presName="rootText1" presStyleLbl="node0" presStyleIdx="0" presStyleCnt="1">
        <dgm:presLayoutVars>
          <dgm:chPref val="3"/>
        </dgm:presLayoutVars>
      </dgm:prSet>
      <dgm:spPr/>
    </dgm:pt>
    <dgm:pt modelId="{8200CE54-A484-4218-B877-6CB4AEFD0F8D}" type="pres">
      <dgm:prSet presAssocID="{815D5930-F160-4FE6-AAF0-C2DB5A033732}" presName="rootConnector1" presStyleLbl="node1" presStyleIdx="0" presStyleCnt="0"/>
      <dgm:spPr/>
    </dgm:pt>
    <dgm:pt modelId="{6AC4A2CC-0674-4FED-8079-0BA175E215BF}" type="pres">
      <dgm:prSet presAssocID="{815D5930-F160-4FE6-AAF0-C2DB5A033732}" presName="hierChild2" presStyleCnt="0"/>
      <dgm:spPr/>
    </dgm:pt>
    <dgm:pt modelId="{4CA24A85-21E5-4716-BC34-D5989B6D3A9D}" type="pres">
      <dgm:prSet presAssocID="{FD40E0AB-AD5D-452A-B1A9-F336D5555C38}" presName="Name64" presStyleLbl="parChTrans1D2" presStyleIdx="0" presStyleCnt="2"/>
      <dgm:spPr/>
    </dgm:pt>
    <dgm:pt modelId="{A7188B7D-97BF-4F91-ADCA-69037568DB7C}" type="pres">
      <dgm:prSet presAssocID="{47C06744-0637-40A8-A82D-66D1E68C8C2C}" presName="hierRoot2" presStyleCnt="0">
        <dgm:presLayoutVars>
          <dgm:hierBranch val="init"/>
        </dgm:presLayoutVars>
      </dgm:prSet>
      <dgm:spPr/>
    </dgm:pt>
    <dgm:pt modelId="{BF40D715-6C24-46FD-BAAC-7D0E9BD1A4EB}" type="pres">
      <dgm:prSet presAssocID="{47C06744-0637-40A8-A82D-66D1E68C8C2C}" presName="rootComposite" presStyleCnt="0"/>
      <dgm:spPr/>
    </dgm:pt>
    <dgm:pt modelId="{E036F396-0524-4B2F-8247-E770FDF53A58}" type="pres">
      <dgm:prSet presAssocID="{47C06744-0637-40A8-A82D-66D1E68C8C2C}" presName="rootText" presStyleLbl="node2" presStyleIdx="0" presStyleCnt="2">
        <dgm:presLayoutVars>
          <dgm:chPref val="3"/>
        </dgm:presLayoutVars>
      </dgm:prSet>
      <dgm:spPr/>
    </dgm:pt>
    <dgm:pt modelId="{05A4EAC5-913E-4B78-8140-7ECA97648A59}" type="pres">
      <dgm:prSet presAssocID="{47C06744-0637-40A8-A82D-66D1E68C8C2C}" presName="rootConnector" presStyleLbl="node2" presStyleIdx="0" presStyleCnt="2"/>
      <dgm:spPr/>
    </dgm:pt>
    <dgm:pt modelId="{D9F1038D-6DE9-4EEB-9986-C4B48E0F3E13}" type="pres">
      <dgm:prSet presAssocID="{47C06744-0637-40A8-A82D-66D1E68C8C2C}" presName="hierChild4" presStyleCnt="0"/>
      <dgm:spPr/>
    </dgm:pt>
    <dgm:pt modelId="{9766982E-4A0F-4522-B457-F694CC94E81A}" type="pres">
      <dgm:prSet presAssocID="{47C06744-0637-40A8-A82D-66D1E68C8C2C}" presName="hierChild5" presStyleCnt="0"/>
      <dgm:spPr/>
    </dgm:pt>
    <dgm:pt modelId="{95C6AAC8-697C-4D86-A2CE-3B06535B51C6}" type="pres">
      <dgm:prSet presAssocID="{A5592582-B29E-4116-9C8F-4310FD8FFAE0}" presName="Name64" presStyleLbl="parChTrans1D2" presStyleIdx="1" presStyleCnt="2"/>
      <dgm:spPr/>
    </dgm:pt>
    <dgm:pt modelId="{3FAD8272-ADE3-460C-9959-5F1DFB446CBB}" type="pres">
      <dgm:prSet presAssocID="{D145575B-1D52-4922-8F5A-E0BC13D383C7}" presName="hierRoot2" presStyleCnt="0">
        <dgm:presLayoutVars>
          <dgm:hierBranch val="init"/>
        </dgm:presLayoutVars>
      </dgm:prSet>
      <dgm:spPr/>
    </dgm:pt>
    <dgm:pt modelId="{94BEAC05-B4A2-4C98-BD99-96B863B5671F}" type="pres">
      <dgm:prSet presAssocID="{D145575B-1D52-4922-8F5A-E0BC13D383C7}" presName="rootComposite" presStyleCnt="0"/>
      <dgm:spPr/>
    </dgm:pt>
    <dgm:pt modelId="{6F5C1255-3BE2-448E-9B34-90851F201D62}" type="pres">
      <dgm:prSet presAssocID="{D145575B-1D52-4922-8F5A-E0BC13D383C7}" presName="rootText" presStyleLbl="node2" presStyleIdx="1" presStyleCnt="2">
        <dgm:presLayoutVars>
          <dgm:chPref val="3"/>
        </dgm:presLayoutVars>
      </dgm:prSet>
      <dgm:spPr/>
    </dgm:pt>
    <dgm:pt modelId="{53C8219C-50CC-4C50-B74A-AA6A06546F43}" type="pres">
      <dgm:prSet presAssocID="{D145575B-1D52-4922-8F5A-E0BC13D383C7}" presName="rootConnector" presStyleLbl="node2" presStyleIdx="1" presStyleCnt="2"/>
      <dgm:spPr/>
    </dgm:pt>
    <dgm:pt modelId="{F4435FE9-793E-40E2-84DF-5A039DE32557}" type="pres">
      <dgm:prSet presAssocID="{D145575B-1D52-4922-8F5A-E0BC13D383C7}" presName="hierChild4" presStyleCnt="0"/>
      <dgm:spPr/>
    </dgm:pt>
    <dgm:pt modelId="{6843EF47-FD6C-4431-B5CC-D6FB0E1603AB}" type="pres">
      <dgm:prSet presAssocID="{D145575B-1D52-4922-8F5A-E0BC13D383C7}" presName="hierChild5" presStyleCnt="0"/>
      <dgm:spPr/>
    </dgm:pt>
    <dgm:pt modelId="{5B0E8D49-4656-42DC-8DB3-9B8C03DC23FC}" type="pres">
      <dgm:prSet presAssocID="{815D5930-F160-4FE6-AAF0-C2DB5A033732}" presName="hierChild3" presStyleCnt="0"/>
      <dgm:spPr/>
    </dgm:pt>
  </dgm:ptLst>
  <dgm:cxnLst>
    <dgm:cxn modelId="{8136F716-50A0-429C-AFFD-12C4478358AA}" srcId="{815D5930-F160-4FE6-AAF0-C2DB5A033732}" destId="{D145575B-1D52-4922-8F5A-E0BC13D383C7}" srcOrd="1" destOrd="0" parTransId="{A5592582-B29E-4116-9C8F-4310FD8FFAE0}" sibTransId="{0DBDAB1A-1E99-4CAD-B2FF-3AF19C5A5DE1}"/>
    <dgm:cxn modelId="{1266F421-35DA-409C-BCF8-5F58C1907591}" type="presOf" srcId="{FD40E0AB-AD5D-452A-B1A9-F336D5555C38}" destId="{4CA24A85-21E5-4716-BC34-D5989B6D3A9D}" srcOrd="0" destOrd="0" presId="urn:microsoft.com/office/officeart/2009/3/layout/HorizontalOrganizationChart"/>
    <dgm:cxn modelId="{8FF8684E-BF2F-46CB-AD9A-5276AC059FCF}" type="presOf" srcId="{47C06744-0637-40A8-A82D-66D1E68C8C2C}" destId="{E036F396-0524-4B2F-8247-E770FDF53A58}" srcOrd="0" destOrd="0" presId="urn:microsoft.com/office/officeart/2009/3/layout/HorizontalOrganizationChart"/>
    <dgm:cxn modelId="{6387AE51-5FC5-4036-A133-EB9B7246CBC3}" srcId="{A6694B8E-3CC3-45EA-ABBE-192686673A20}" destId="{815D5930-F160-4FE6-AAF0-C2DB5A033732}" srcOrd="0" destOrd="0" parTransId="{3DEB9680-21F3-4322-B354-A2CC86969FE0}" sibTransId="{003EA888-2794-4BFE-914A-33624FE72517}"/>
    <dgm:cxn modelId="{D2BE3982-F3DC-4441-9563-1B7B756FF208}" type="presOf" srcId="{A6694B8E-3CC3-45EA-ABBE-192686673A20}" destId="{DC31C7F9-B70A-409D-A8DE-3D5BF6C8E439}" srcOrd="0" destOrd="0" presId="urn:microsoft.com/office/officeart/2009/3/layout/HorizontalOrganizationChart"/>
    <dgm:cxn modelId="{7ABA3AA2-33B4-4A93-9AC6-451675819C19}" type="presOf" srcId="{D145575B-1D52-4922-8F5A-E0BC13D383C7}" destId="{53C8219C-50CC-4C50-B74A-AA6A06546F43}" srcOrd="1" destOrd="0" presId="urn:microsoft.com/office/officeart/2009/3/layout/HorizontalOrganizationChart"/>
    <dgm:cxn modelId="{F6EDD1A2-D750-4125-B77A-AACCC49CCFD3}" type="presOf" srcId="{815D5930-F160-4FE6-AAF0-C2DB5A033732}" destId="{EF0D1C21-28EA-4320-A5F0-B8758C054031}" srcOrd="0" destOrd="0" presId="urn:microsoft.com/office/officeart/2009/3/layout/HorizontalOrganizationChart"/>
    <dgm:cxn modelId="{2F37F1A3-52AB-40C1-9FB7-A0513E217970}" type="presOf" srcId="{47C06744-0637-40A8-A82D-66D1E68C8C2C}" destId="{05A4EAC5-913E-4B78-8140-7ECA97648A59}" srcOrd="1" destOrd="0" presId="urn:microsoft.com/office/officeart/2009/3/layout/HorizontalOrganizationChart"/>
    <dgm:cxn modelId="{9E2019AC-140C-4D0C-A9F9-24097225369A}" type="presOf" srcId="{A5592582-B29E-4116-9C8F-4310FD8FFAE0}" destId="{95C6AAC8-697C-4D86-A2CE-3B06535B51C6}" srcOrd="0" destOrd="0" presId="urn:microsoft.com/office/officeart/2009/3/layout/HorizontalOrganizationChart"/>
    <dgm:cxn modelId="{711567AD-0DC6-41AC-83E9-9D1268629D4F}" srcId="{815D5930-F160-4FE6-AAF0-C2DB5A033732}" destId="{47C06744-0637-40A8-A82D-66D1E68C8C2C}" srcOrd="0" destOrd="0" parTransId="{FD40E0AB-AD5D-452A-B1A9-F336D5555C38}" sibTransId="{6D0D76F6-2D49-4871-9605-389E896EAC9F}"/>
    <dgm:cxn modelId="{2C098DB1-D57B-43F9-9E35-C756F56F6979}" type="presOf" srcId="{815D5930-F160-4FE6-AAF0-C2DB5A033732}" destId="{8200CE54-A484-4218-B877-6CB4AEFD0F8D}" srcOrd="1" destOrd="0" presId="urn:microsoft.com/office/officeart/2009/3/layout/HorizontalOrganizationChart"/>
    <dgm:cxn modelId="{2EB00EE9-D384-4808-8105-1191E6D57C9B}" type="presOf" srcId="{D145575B-1D52-4922-8F5A-E0BC13D383C7}" destId="{6F5C1255-3BE2-448E-9B34-90851F201D62}" srcOrd="0" destOrd="0" presId="urn:microsoft.com/office/officeart/2009/3/layout/HorizontalOrganizationChart"/>
    <dgm:cxn modelId="{CFEA8B3D-254B-4C41-BE45-D3CAEFB0ED53}" type="presParOf" srcId="{DC31C7F9-B70A-409D-A8DE-3D5BF6C8E439}" destId="{D9F21F44-A8DD-40C1-A52E-0AD9C139044C}" srcOrd="0" destOrd="0" presId="urn:microsoft.com/office/officeart/2009/3/layout/HorizontalOrganizationChart"/>
    <dgm:cxn modelId="{D971F918-0E16-4C55-8900-39BA7956EFFC}" type="presParOf" srcId="{D9F21F44-A8DD-40C1-A52E-0AD9C139044C}" destId="{27D621E7-C694-482C-85A7-ED186CC3F752}" srcOrd="0" destOrd="0" presId="urn:microsoft.com/office/officeart/2009/3/layout/HorizontalOrganizationChart"/>
    <dgm:cxn modelId="{0C33E2F1-F197-4CA9-950C-7D844DE8972B}" type="presParOf" srcId="{27D621E7-C694-482C-85A7-ED186CC3F752}" destId="{EF0D1C21-28EA-4320-A5F0-B8758C054031}" srcOrd="0" destOrd="0" presId="urn:microsoft.com/office/officeart/2009/3/layout/HorizontalOrganizationChart"/>
    <dgm:cxn modelId="{B720319E-7AE2-4552-AA9D-7D6882AF1920}" type="presParOf" srcId="{27D621E7-C694-482C-85A7-ED186CC3F752}" destId="{8200CE54-A484-4218-B877-6CB4AEFD0F8D}" srcOrd="1" destOrd="0" presId="urn:microsoft.com/office/officeart/2009/3/layout/HorizontalOrganizationChart"/>
    <dgm:cxn modelId="{CF0F6CD2-E199-42A3-9ED5-5062E5672E1F}" type="presParOf" srcId="{D9F21F44-A8DD-40C1-A52E-0AD9C139044C}" destId="{6AC4A2CC-0674-4FED-8079-0BA175E215BF}" srcOrd="1" destOrd="0" presId="urn:microsoft.com/office/officeart/2009/3/layout/HorizontalOrganizationChart"/>
    <dgm:cxn modelId="{5B830E02-B647-456C-809D-DB5DF2141B98}" type="presParOf" srcId="{6AC4A2CC-0674-4FED-8079-0BA175E215BF}" destId="{4CA24A85-21E5-4716-BC34-D5989B6D3A9D}" srcOrd="0" destOrd="0" presId="urn:microsoft.com/office/officeart/2009/3/layout/HorizontalOrganizationChart"/>
    <dgm:cxn modelId="{73757C9B-ACE6-41D8-ABA1-21EB2E84E31D}" type="presParOf" srcId="{6AC4A2CC-0674-4FED-8079-0BA175E215BF}" destId="{A7188B7D-97BF-4F91-ADCA-69037568DB7C}" srcOrd="1" destOrd="0" presId="urn:microsoft.com/office/officeart/2009/3/layout/HorizontalOrganizationChart"/>
    <dgm:cxn modelId="{27EE0641-6F2B-4417-831D-378D59F210BC}" type="presParOf" srcId="{A7188B7D-97BF-4F91-ADCA-69037568DB7C}" destId="{BF40D715-6C24-46FD-BAAC-7D0E9BD1A4EB}" srcOrd="0" destOrd="0" presId="urn:microsoft.com/office/officeart/2009/3/layout/HorizontalOrganizationChart"/>
    <dgm:cxn modelId="{7B32A4F9-C82D-4FC7-AFE4-C764155F1122}" type="presParOf" srcId="{BF40D715-6C24-46FD-BAAC-7D0E9BD1A4EB}" destId="{E036F396-0524-4B2F-8247-E770FDF53A58}" srcOrd="0" destOrd="0" presId="urn:microsoft.com/office/officeart/2009/3/layout/HorizontalOrganizationChart"/>
    <dgm:cxn modelId="{FB8C516B-7F01-4405-97EE-7F02ECB9F470}" type="presParOf" srcId="{BF40D715-6C24-46FD-BAAC-7D0E9BD1A4EB}" destId="{05A4EAC5-913E-4B78-8140-7ECA97648A59}" srcOrd="1" destOrd="0" presId="urn:microsoft.com/office/officeart/2009/3/layout/HorizontalOrganizationChart"/>
    <dgm:cxn modelId="{D3629449-538D-4059-A249-BBF65E0A602F}" type="presParOf" srcId="{A7188B7D-97BF-4F91-ADCA-69037568DB7C}" destId="{D9F1038D-6DE9-4EEB-9986-C4B48E0F3E13}" srcOrd="1" destOrd="0" presId="urn:microsoft.com/office/officeart/2009/3/layout/HorizontalOrganizationChart"/>
    <dgm:cxn modelId="{787E3B24-70A8-4543-8642-272EC4D8FDD1}" type="presParOf" srcId="{A7188B7D-97BF-4F91-ADCA-69037568DB7C}" destId="{9766982E-4A0F-4522-B457-F694CC94E81A}" srcOrd="2" destOrd="0" presId="urn:microsoft.com/office/officeart/2009/3/layout/HorizontalOrganizationChart"/>
    <dgm:cxn modelId="{E4A52F01-7EB1-44C1-BA4F-CCE286ADF81F}" type="presParOf" srcId="{6AC4A2CC-0674-4FED-8079-0BA175E215BF}" destId="{95C6AAC8-697C-4D86-A2CE-3B06535B51C6}" srcOrd="2" destOrd="0" presId="urn:microsoft.com/office/officeart/2009/3/layout/HorizontalOrganizationChart"/>
    <dgm:cxn modelId="{E5302B1B-7F3D-4802-9028-2BAC92DF6B52}" type="presParOf" srcId="{6AC4A2CC-0674-4FED-8079-0BA175E215BF}" destId="{3FAD8272-ADE3-460C-9959-5F1DFB446CBB}" srcOrd="3" destOrd="0" presId="urn:microsoft.com/office/officeart/2009/3/layout/HorizontalOrganizationChart"/>
    <dgm:cxn modelId="{81681E2E-C70E-46C5-9810-5ED197E312ED}" type="presParOf" srcId="{3FAD8272-ADE3-460C-9959-5F1DFB446CBB}" destId="{94BEAC05-B4A2-4C98-BD99-96B863B5671F}" srcOrd="0" destOrd="0" presId="urn:microsoft.com/office/officeart/2009/3/layout/HorizontalOrganizationChart"/>
    <dgm:cxn modelId="{DB755380-4AAE-46B5-A850-D66F516C6E7A}" type="presParOf" srcId="{94BEAC05-B4A2-4C98-BD99-96B863B5671F}" destId="{6F5C1255-3BE2-448E-9B34-90851F201D62}" srcOrd="0" destOrd="0" presId="urn:microsoft.com/office/officeart/2009/3/layout/HorizontalOrganizationChart"/>
    <dgm:cxn modelId="{E9147CD6-D9C2-4ECB-B8D0-2C2A82EFF6DD}" type="presParOf" srcId="{94BEAC05-B4A2-4C98-BD99-96B863B5671F}" destId="{53C8219C-50CC-4C50-B74A-AA6A06546F43}" srcOrd="1" destOrd="0" presId="urn:microsoft.com/office/officeart/2009/3/layout/HorizontalOrganizationChart"/>
    <dgm:cxn modelId="{29B4E217-DB3A-48B0-AC5A-D1413497511A}" type="presParOf" srcId="{3FAD8272-ADE3-460C-9959-5F1DFB446CBB}" destId="{F4435FE9-793E-40E2-84DF-5A039DE32557}" srcOrd="1" destOrd="0" presId="urn:microsoft.com/office/officeart/2009/3/layout/HorizontalOrganizationChart"/>
    <dgm:cxn modelId="{0AD938BD-C8B2-44E2-80A0-915B64F29FFA}" type="presParOf" srcId="{3FAD8272-ADE3-460C-9959-5F1DFB446CBB}" destId="{6843EF47-FD6C-4431-B5CC-D6FB0E1603AB}" srcOrd="2" destOrd="0" presId="urn:microsoft.com/office/officeart/2009/3/layout/HorizontalOrganizationChart"/>
    <dgm:cxn modelId="{73E2EA87-2A5B-4FC0-9D63-56496F85B5A2}" type="presParOf" srcId="{D9F21F44-A8DD-40C1-A52E-0AD9C139044C}" destId="{5B0E8D49-4656-42DC-8DB3-9B8C03DC23FC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EA28376-5BC7-48A4-BA0B-C5DFA5277A41}" type="doc">
      <dgm:prSet loTypeId="urn:microsoft.com/office/officeart/2005/8/layout/hierarchy3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2B9AAD3-CE29-433F-8AFD-DA5FD4A35BE4}">
      <dgm:prSet phldrT="[Текст]"/>
      <dgm:spPr/>
      <dgm:t>
        <a:bodyPr/>
        <a:lstStyle/>
        <a:p>
          <a:r>
            <a:rPr lang="ru-RU" dirty="0">
              <a:latin typeface="Arial" panose="020B0604020202020204" pitchFamily="34" charset="0"/>
              <a:cs typeface="Arial" panose="020B0604020202020204" pitchFamily="34" charset="0"/>
            </a:rPr>
            <a:t>Образовательная организация </a:t>
          </a:r>
        </a:p>
      </dgm:t>
    </dgm:pt>
    <dgm:pt modelId="{F3264E95-AC73-4CBB-96FE-4B109D491ED4}" type="parTrans" cxnId="{499FB5B9-3B30-4770-9F41-7347D70201D5}">
      <dgm:prSet/>
      <dgm:spPr/>
      <dgm:t>
        <a:bodyPr/>
        <a:lstStyle/>
        <a:p>
          <a:endParaRPr lang="ru-RU"/>
        </a:p>
      </dgm:t>
    </dgm:pt>
    <dgm:pt modelId="{A5EDE022-861C-40F6-AC0F-01818A3D9A67}" type="sibTrans" cxnId="{499FB5B9-3B30-4770-9F41-7347D70201D5}">
      <dgm:prSet/>
      <dgm:spPr/>
      <dgm:t>
        <a:bodyPr/>
        <a:lstStyle/>
        <a:p>
          <a:endParaRPr lang="ru-RU"/>
        </a:p>
      </dgm:t>
    </dgm:pt>
    <dgm:pt modelId="{C8F26185-6E40-4288-A9CA-D177853B059E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</a:rPr>
            <a:t>Разрабатывает</a:t>
          </a:r>
          <a:br>
            <a:rPr lang="ru-RU" dirty="0">
              <a:solidFill>
                <a:srgbClr val="000000"/>
              </a:solidFill>
            </a:rPr>
          </a:br>
          <a:r>
            <a:rPr lang="ru-RU" dirty="0">
              <a:solidFill>
                <a:srgbClr val="000000"/>
              </a:solidFill>
            </a:rPr>
            <a:t>и утверждает программы </a:t>
          </a:r>
          <a:br>
            <a:rPr lang="ru-RU" dirty="0">
              <a:solidFill>
                <a:srgbClr val="000000"/>
              </a:solidFill>
            </a:rPr>
          </a:br>
          <a:r>
            <a:rPr lang="ru-RU" dirty="0">
              <a:solidFill>
                <a:srgbClr val="000000"/>
              </a:solidFill>
            </a:rPr>
            <a:t>в соответствии </a:t>
          </a:r>
          <a:br>
            <a:rPr lang="ru-RU" dirty="0">
              <a:solidFill>
                <a:srgbClr val="000000"/>
              </a:solidFill>
            </a:rPr>
          </a:br>
          <a:r>
            <a:rPr lang="ru-RU" dirty="0">
              <a:solidFill>
                <a:srgbClr val="000000"/>
              </a:solidFill>
            </a:rPr>
            <a:t>с федеральными государственными</a:t>
          </a:r>
          <a:br>
            <a:rPr lang="ru-RU" dirty="0">
              <a:solidFill>
                <a:srgbClr val="000000"/>
              </a:solidFill>
            </a:rPr>
          </a:br>
          <a:r>
            <a:rPr lang="ru-RU" dirty="0">
              <a:solidFill>
                <a:srgbClr val="000000"/>
              </a:solidFill>
            </a:rPr>
            <a:t> требованиями (ФГТ)</a:t>
          </a:r>
        </a:p>
      </dgm:t>
    </dgm:pt>
    <dgm:pt modelId="{0C310DBF-CAD2-4368-A3A0-EA0A04D98210}" type="parTrans" cxnId="{5AA7DBE4-4761-4941-BFE4-8616D2A1082C}">
      <dgm:prSet/>
      <dgm:spPr/>
      <dgm:t>
        <a:bodyPr/>
        <a:lstStyle/>
        <a:p>
          <a:endParaRPr lang="ru-RU"/>
        </a:p>
      </dgm:t>
    </dgm:pt>
    <dgm:pt modelId="{43EBFC7F-295E-411B-8C04-F7748F00741E}" type="sibTrans" cxnId="{5AA7DBE4-4761-4941-BFE4-8616D2A1082C}">
      <dgm:prSet/>
      <dgm:spPr/>
      <dgm:t>
        <a:bodyPr/>
        <a:lstStyle/>
        <a:p>
          <a:endParaRPr lang="ru-RU"/>
        </a:p>
      </dgm:t>
    </dgm:pt>
    <dgm:pt modelId="{BA422A10-09F1-45CE-B27A-706F0B8CACDE}" type="pres">
      <dgm:prSet presAssocID="{FEA28376-5BC7-48A4-BA0B-C5DFA5277A4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93B8150-872A-4985-921A-71E6C3997B97}" type="pres">
      <dgm:prSet presAssocID="{32B9AAD3-CE29-433F-8AFD-DA5FD4A35BE4}" presName="root" presStyleCnt="0"/>
      <dgm:spPr/>
    </dgm:pt>
    <dgm:pt modelId="{0D56AD8F-D283-45B7-B3FA-FD961234D74F}" type="pres">
      <dgm:prSet presAssocID="{32B9AAD3-CE29-433F-8AFD-DA5FD4A35BE4}" presName="rootComposite" presStyleCnt="0"/>
      <dgm:spPr/>
    </dgm:pt>
    <dgm:pt modelId="{9046A018-8C4F-4CCA-84ED-68A0C45C7118}" type="pres">
      <dgm:prSet presAssocID="{32B9AAD3-CE29-433F-8AFD-DA5FD4A35BE4}" presName="rootText" presStyleLbl="node1" presStyleIdx="0" presStyleCnt="1" custScaleX="119849"/>
      <dgm:spPr/>
    </dgm:pt>
    <dgm:pt modelId="{3CD2EE17-9E70-4FED-B169-529116787C54}" type="pres">
      <dgm:prSet presAssocID="{32B9AAD3-CE29-433F-8AFD-DA5FD4A35BE4}" presName="rootConnector" presStyleLbl="node1" presStyleIdx="0" presStyleCnt="1"/>
      <dgm:spPr/>
    </dgm:pt>
    <dgm:pt modelId="{8FF6C0C8-9A68-460E-ACB6-450A67D6E0CA}" type="pres">
      <dgm:prSet presAssocID="{32B9AAD3-CE29-433F-8AFD-DA5FD4A35BE4}" presName="childShape" presStyleCnt="0"/>
      <dgm:spPr/>
    </dgm:pt>
    <dgm:pt modelId="{4CDF20DC-DF12-4E66-9408-E689C2CA5966}" type="pres">
      <dgm:prSet presAssocID="{0C310DBF-CAD2-4368-A3A0-EA0A04D98210}" presName="Name13" presStyleLbl="parChTrans1D2" presStyleIdx="0" presStyleCnt="1"/>
      <dgm:spPr/>
    </dgm:pt>
    <dgm:pt modelId="{CD771639-B71A-4B9F-B93B-6EAC2D46369E}" type="pres">
      <dgm:prSet presAssocID="{C8F26185-6E40-4288-A9CA-D177853B059E}" presName="childText" presStyleLbl="bgAcc1" presStyleIdx="0" presStyleCnt="1" custScaleX="188732" custScaleY="133567" custLinFactNeighborX="1416" custLinFactNeighborY="-13326">
        <dgm:presLayoutVars>
          <dgm:bulletEnabled val="1"/>
        </dgm:presLayoutVars>
      </dgm:prSet>
      <dgm:spPr/>
    </dgm:pt>
  </dgm:ptLst>
  <dgm:cxnLst>
    <dgm:cxn modelId="{7AA09717-C36F-47CC-ABD6-3017315F5C6C}" type="presOf" srcId="{32B9AAD3-CE29-433F-8AFD-DA5FD4A35BE4}" destId="{3CD2EE17-9E70-4FED-B169-529116787C54}" srcOrd="1" destOrd="0" presId="urn:microsoft.com/office/officeart/2005/8/layout/hierarchy3"/>
    <dgm:cxn modelId="{1031835E-8DCB-46B6-BF25-557D25BDC56E}" type="presOf" srcId="{C8F26185-6E40-4288-A9CA-D177853B059E}" destId="{CD771639-B71A-4B9F-B93B-6EAC2D46369E}" srcOrd="0" destOrd="0" presId="urn:microsoft.com/office/officeart/2005/8/layout/hierarchy3"/>
    <dgm:cxn modelId="{F181ED61-4A0A-45BC-AFE5-0D837EA40FF9}" type="presOf" srcId="{0C310DBF-CAD2-4368-A3A0-EA0A04D98210}" destId="{4CDF20DC-DF12-4E66-9408-E689C2CA5966}" srcOrd="0" destOrd="0" presId="urn:microsoft.com/office/officeart/2005/8/layout/hierarchy3"/>
    <dgm:cxn modelId="{9D2C6970-DF74-4AE9-9570-C086673A9FEA}" type="presOf" srcId="{32B9AAD3-CE29-433F-8AFD-DA5FD4A35BE4}" destId="{9046A018-8C4F-4CCA-84ED-68A0C45C7118}" srcOrd="0" destOrd="0" presId="urn:microsoft.com/office/officeart/2005/8/layout/hierarchy3"/>
    <dgm:cxn modelId="{499FB5B9-3B30-4770-9F41-7347D70201D5}" srcId="{FEA28376-5BC7-48A4-BA0B-C5DFA5277A41}" destId="{32B9AAD3-CE29-433F-8AFD-DA5FD4A35BE4}" srcOrd="0" destOrd="0" parTransId="{F3264E95-AC73-4CBB-96FE-4B109D491ED4}" sibTransId="{A5EDE022-861C-40F6-AC0F-01818A3D9A67}"/>
    <dgm:cxn modelId="{65A90CDE-DC8E-44B4-818A-40127DFBDB7C}" type="presOf" srcId="{FEA28376-5BC7-48A4-BA0B-C5DFA5277A41}" destId="{BA422A10-09F1-45CE-B27A-706F0B8CACDE}" srcOrd="0" destOrd="0" presId="urn:microsoft.com/office/officeart/2005/8/layout/hierarchy3"/>
    <dgm:cxn modelId="{5AA7DBE4-4761-4941-BFE4-8616D2A1082C}" srcId="{32B9AAD3-CE29-433F-8AFD-DA5FD4A35BE4}" destId="{C8F26185-6E40-4288-A9CA-D177853B059E}" srcOrd="0" destOrd="0" parTransId="{0C310DBF-CAD2-4368-A3A0-EA0A04D98210}" sibTransId="{43EBFC7F-295E-411B-8C04-F7748F00741E}"/>
    <dgm:cxn modelId="{9BB121EA-35AD-4411-9789-9046BC71C289}" type="presParOf" srcId="{BA422A10-09F1-45CE-B27A-706F0B8CACDE}" destId="{193B8150-872A-4985-921A-71E6C3997B97}" srcOrd="0" destOrd="0" presId="urn:microsoft.com/office/officeart/2005/8/layout/hierarchy3"/>
    <dgm:cxn modelId="{38C7A0E3-179C-4C54-B3AF-EDD601760E24}" type="presParOf" srcId="{193B8150-872A-4985-921A-71E6C3997B97}" destId="{0D56AD8F-D283-45B7-B3FA-FD961234D74F}" srcOrd="0" destOrd="0" presId="urn:microsoft.com/office/officeart/2005/8/layout/hierarchy3"/>
    <dgm:cxn modelId="{7E2D9B74-95DB-4185-A31F-2B7C25381539}" type="presParOf" srcId="{0D56AD8F-D283-45B7-B3FA-FD961234D74F}" destId="{9046A018-8C4F-4CCA-84ED-68A0C45C7118}" srcOrd="0" destOrd="0" presId="urn:microsoft.com/office/officeart/2005/8/layout/hierarchy3"/>
    <dgm:cxn modelId="{3509D72A-78DC-4BDE-9B3B-191D6BC5FC1F}" type="presParOf" srcId="{0D56AD8F-D283-45B7-B3FA-FD961234D74F}" destId="{3CD2EE17-9E70-4FED-B169-529116787C54}" srcOrd="1" destOrd="0" presId="urn:microsoft.com/office/officeart/2005/8/layout/hierarchy3"/>
    <dgm:cxn modelId="{31E86163-7F8C-4B25-9B7A-E4B07D6BADBC}" type="presParOf" srcId="{193B8150-872A-4985-921A-71E6C3997B97}" destId="{8FF6C0C8-9A68-460E-ACB6-450A67D6E0CA}" srcOrd="1" destOrd="0" presId="urn:microsoft.com/office/officeart/2005/8/layout/hierarchy3"/>
    <dgm:cxn modelId="{43C75BD2-9492-462C-8902-EB4A119A945D}" type="presParOf" srcId="{8FF6C0C8-9A68-460E-ACB6-450A67D6E0CA}" destId="{4CDF20DC-DF12-4E66-9408-E689C2CA5966}" srcOrd="0" destOrd="0" presId="urn:microsoft.com/office/officeart/2005/8/layout/hierarchy3"/>
    <dgm:cxn modelId="{E80082AB-1A6A-4808-AEBB-5CA07D008E68}" type="presParOf" srcId="{8FF6C0C8-9A68-460E-ACB6-450A67D6E0CA}" destId="{CD771639-B71A-4B9F-B93B-6EAC2D46369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EA28376-5BC7-48A4-BA0B-C5DFA5277A41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B9AAD3-CE29-433F-8AFD-DA5FD4A35BE4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Образовательная организация </a:t>
          </a:r>
        </a:p>
      </dgm:t>
    </dgm:pt>
    <dgm:pt modelId="{F3264E95-AC73-4CBB-96FE-4B109D491ED4}" type="parTrans" cxnId="{499FB5B9-3B30-4770-9F41-7347D70201D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EDE022-861C-40F6-AC0F-01818A3D9A67}" type="sibTrans" cxnId="{499FB5B9-3B30-4770-9F41-7347D70201D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8F8AF1-844D-41AE-BA34-9C5F27190159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Указывает сроки обучения по программам</a:t>
          </a:r>
        </a:p>
      </dgm:t>
    </dgm:pt>
    <dgm:pt modelId="{7AAB0284-6AAF-427C-9FE0-3AB234D55CAF}" type="parTrans" cxnId="{C2B29ECE-A8FD-4788-91F2-FE86C2AF07A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3EA143-A6F6-4ED4-A420-6BA147EBDA4F}" type="sibTrans" cxnId="{C2B29ECE-A8FD-4788-91F2-FE86C2AF07A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F26185-6E40-4288-A9CA-D177853B059E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Разрабатывает и утверждает программы</a:t>
          </a:r>
        </a:p>
      </dgm:t>
    </dgm:pt>
    <dgm:pt modelId="{0C310DBF-CAD2-4368-A3A0-EA0A04D98210}" type="parTrans" cxnId="{5AA7DBE4-4761-4941-BFE4-8616D2A1082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3EBFC7F-295E-411B-8C04-F7748F00741E}" type="sibTrans" cxnId="{5AA7DBE4-4761-4941-BFE4-8616D2A1082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74EEF1-3F5D-472A-BA53-FDD9F63156A8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Определяет самостоятельно содержание программ 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(закон не устанавливает требования к содержанию)</a:t>
          </a:r>
        </a:p>
      </dgm:t>
    </dgm:pt>
    <dgm:pt modelId="{5037FCC0-871B-4367-A0B0-27B443C4C6D5}" type="parTrans" cxnId="{B3C66816-776B-460D-81E2-B6014A27112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A38041-6640-4DEA-9095-F0A8C5F31DF6}" type="sibTrans" cxnId="{B3C66816-776B-460D-81E2-B6014A27112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908471-D7F8-4161-B6A2-39F0998F32D3}" type="pres">
      <dgm:prSet presAssocID="{FEA28376-5BC7-48A4-BA0B-C5DFA5277A4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41C3D7E-0B2D-49D5-94F5-6B45E8EEA362}" type="pres">
      <dgm:prSet presAssocID="{32B9AAD3-CE29-433F-8AFD-DA5FD4A35BE4}" presName="root1" presStyleCnt="0"/>
      <dgm:spPr/>
    </dgm:pt>
    <dgm:pt modelId="{C6445D87-69EE-4FB6-A0B3-7F39586B4DBA}" type="pres">
      <dgm:prSet presAssocID="{32B9AAD3-CE29-433F-8AFD-DA5FD4A35BE4}" presName="LevelOneTextNode" presStyleLbl="node0" presStyleIdx="0" presStyleCnt="1" custScaleY="95407">
        <dgm:presLayoutVars>
          <dgm:chPref val="3"/>
        </dgm:presLayoutVars>
      </dgm:prSet>
      <dgm:spPr/>
    </dgm:pt>
    <dgm:pt modelId="{8B5BFB67-3E0F-4A42-ADAF-1225554B952D}" type="pres">
      <dgm:prSet presAssocID="{32B9AAD3-CE29-433F-8AFD-DA5FD4A35BE4}" presName="level2hierChild" presStyleCnt="0"/>
      <dgm:spPr/>
    </dgm:pt>
    <dgm:pt modelId="{C27DAFC3-AD18-4694-B6EC-DF86911FAE27}" type="pres">
      <dgm:prSet presAssocID="{0C310DBF-CAD2-4368-A3A0-EA0A04D98210}" presName="conn2-1" presStyleLbl="parChTrans1D2" presStyleIdx="0" presStyleCnt="3"/>
      <dgm:spPr/>
    </dgm:pt>
    <dgm:pt modelId="{0549EAF4-BA79-4308-A6C5-8878FA6F7ACA}" type="pres">
      <dgm:prSet presAssocID="{0C310DBF-CAD2-4368-A3A0-EA0A04D98210}" presName="connTx" presStyleLbl="parChTrans1D2" presStyleIdx="0" presStyleCnt="3"/>
      <dgm:spPr/>
    </dgm:pt>
    <dgm:pt modelId="{758A675F-F07C-4764-B060-B3958ADB3581}" type="pres">
      <dgm:prSet presAssocID="{C8F26185-6E40-4288-A9CA-D177853B059E}" presName="root2" presStyleCnt="0"/>
      <dgm:spPr/>
    </dgm:pt>
    <dgm:pt modelId="{6C319454-069A-4057-BB11-15759C85B160}" type="pres">
      <dgm:prSet presAssocID="{C8F26185-6E40-4288-A9CA-D177853B059E}" presName="LevelTwoTextNode" presStyleLbl="node2" presStyleIdx="0" presStyleCnt="3" custScaleX="334732">
        <dgm:presLayoutVars>
          <dgm:chPref val="3"/>
        </dgm:presLayoutVars>
      </dgm:prSet>
      <dgm:spPr/>
    </dgm:pt>
    <dgm:pt modelId="{A56426C2-AE47-424B-8927-DE5052CC9065}" type="pres">
      <dgm:prSet presAssocID="{C8F26185-6E40-4288-A9CA-D177853B059E}" presName="level3hierChild" presStyleCnt="0"/>
      <dgm:spPr/>
    </dgm:pt>
    <dgm:pt modelId="{855E1781-5B4A-422A-B5F5-386D9984EEF0}" type="pres">
      <dgm:prSet presAssocID="{5037FCC0-871B-4367-A0B0-27B443C4C6D5}" presName="conn2-1" presStyleLbl="parChTrans1D2" presStyleIdx="1" presStyleCnt="3"/>
      <dgm:spPr/>
    </dgm:pt>
    <dgm:pt modelId="{A5C1D893-B177-425A-B18A-A1E2400B0475}" type="pres">
      <dgm:prSet presAssocID="{5037FCC0-871B-4367-A0B0-27B443C4C6D5}" presName="connTx" presStyleLbl="parChTrans1D2" presStyleIdx="1" presStyleCnt="3"/>
      <dgm:spPr/>
    </dgm:pt>
    <dgm:pt modelId="{D6A9B1F3-5B62-4137-9349-D7ED060D2128}" type="pres">
      <dgm:prSet presAssocID="{4A74EEF1-3F5D-472A-BA53-FDD9F63156A8}" presName="root2" presStyleCnt="0"/>
      <dgm:spPr/>
    </dgm:pt>
    <dgm:pt modelId="{D306C349-BBC4-4C4B-8E83-B3EC1858A2B3}" type="pres">
      <dgm:prSet presAssocID="{4A74EEF1-3F5D-472A-BA53-FDD9F63156A8}" presName="LevelTwoTextNode" presStyleLbl="node2" presStyleIdx="1" presStyleCnt="3" custScaleX="334732">
        <dgm:presLayoutVars>
          <dgm:chPref val="3"/>
        </dgm:presLayoutVars>
      </dgm:prSet>
      <dgm:spPr/>
    </dgm:pt>
    <dgm:pt modelId="{7C6E0552-0682-4051-8EF3-E469594B8D8B}" type="pres">
      <dgm:prSet presAssocID="{4A74EEF1-3F5D-472A-BA53-FDD9F63156A8}" presName="level3hierChild" presStyleCnt="0"/>
      <dgm:spPr/>
    </dgm:pt>
    <dgm:pt modelId="{D9DE3885-6CFB-4C62-86AC-779E8CD3791D}" type="pres">
      <dgm:prSet presAssocID="{7AAB0284-6AAF-427C-9FE0-3AB234D55CAF}" presName="conn2-1" presStyleLbl="parChTrans1D2" presStyleIdx="2" presStyleCnt="3"/>
      <dgm:spPr/>
    </dgm:pt>
    <dgm:pt modelId="{27148B23-1FC5-4F50-8C58-21C0EAB63F8A}" type="pres">
      <dgm:prSet presAssocID="{7AAB0284-6AAF-427C-9FE0-3AB234D55CAF}" presName="connTx" presStyleLbl="parChTrans1D2" presStyleIdx="2" presStyleCnt="3"/>
      <dgm:spPr/>
    </dgm:pt>
    <dgm:pt modelId="{8E464C50-1AF6-4E62-A24E-4E781A3F3A61}" type="pres">
      <dgm:prSet presAssocID="{508F8AF1-844D-41AE-BA34-9C5F27190159}" presName="root2" presStyleCnt="0"/>
      <dgm:spPr/>
    </dgm:pt>
    <dgm:pt modelId="{984E8996-CB41-4304-9EF6-5E1E8578D163}" type="pres">
      <dgm:prSet presAssocID="{508F8AF1-844D-41AE-BA34-9C5F27190159}" presName="LevelTwoTextNode" presStyleLbl="node2" presStyleIdx="2" presStyleCnt="3" custScaleX="334732">
        <dgm:presLayoutVars>
          <dgm:chPref val="3"/>
        </dgm:presLayoutVars>
      </dgm:prSet>
      <dgm:spPr/>
    </dgm:pt>
    <dgm:pt modelId="{271008C9-782A-4065-B170-8AC5B81F9AB4}" type="pres">
      <dgm:prSet presAssocID="{508F8AF1-844D-41AE-BA34-9C5F27190159}" presName="level3hierChild" presStyleCnt="0"/>
      <dgm:spPr/>
    </dgm:pt>
  </dgm:ptLst>
  <dgm:cxnLst>
    <dgm:cxn modelId="{1F8FF90E-A6E7-4AF2-A960-36AA5AF0E049}" type="presOf" srcId="{0C310DBF-CAD2-4368-A3A0-EA0A04D98210}" destId="{0549EAF4-BA79-4308-A6C5-8878FA6F7ACA}" srcOrd="1" destOrd="0" presId="urn:microsoft.com/office/officeart/2008/layout/HorizontalMultiLevelHierarchy"/>
    <dgm:cxn modelId="{B3C66816-776B-460D-81E2-B6014A27112A}" srcId="{32B9AAD3-CE29-433F-8AFD-DA5FD4A35BE4}" destId="{4A74EEF1-3F5D-472A-BA53-FDD9F63156A8}" srcOrd="1" destOrd="0" parTransId="{5037FCC0-871B-4367-A0B0-27B443C4C6D5}" sibTransId="{41A38041-6640-4DEA-9095-F0A8C5F31DF6}"/>
    <dgm:cxn modelId="{F509441A-12CB-406B-8917-36CAF399A02C}" type="presOf" srcId="{C8F26185-6E40-4288-A9CA-D177853B059E}" destId="{6C319454-069A-4057-BB11-15759C85B160}" srcOrd="0" destOrd="0" presId="urn:microsoft.com/office/officeart/2008/layout/HorizontalMultiLevelHierarchy"/>
    <dgm:cxn modelId="{458B9E2D-B0B0-4A68-B888-91BD463E4E39}" type="presOf" srcId="{7AAB0284-6AAF-427C-9FE0-3AB234D55CAF}" destId="{D9DE3885-6CFB-4C62-86AC-779E8CD3791D}" srcOrd="0" destOrd="0" presId="urn:microsoft.com/office/officeart/2008/layout/HorizontalMultiLevelHierarchy"/>
    <dgm:cxn modelId="{6920B964-B4B9-4575-AE29-F7F7E33FFBAD}" type="presOf" srcId="{0C310DBF-CAD2-4368-A3A0-EA0A04D98210}" destId="{C27DAFC3-AD18-4694-B6EC-DF86911FAE27}" srcOrd="0" destOrd="0" presId="urn:microsoft.com/office/officeart/2008/layout/HorizontalMultiLevelHierarchy"/>
    <dgm:cxn modelId="{2058A985-8246-48EF-8451-87910FF64999}" type="presOf" srcId="{32B9AAD3-CE29-433F-8AFD-DA5FD4A35BE4}" destId="{C6445D87-69EE-4FB6-A0B3-7F39586B4DBA}" srcOrd="0" destOrd="0" presId="urn:microsoft.com/office/officeart/2008/layout/HorizontalMultiLevelHierarchy"/>
    <dgm:cxn modelId="{6CAFE78C-1FDB-42ED-88CF-7771BDF496F1}" type="presOf" srcId="{5037FCC0-871B-4367-A0B0-27B443C4C6D5}" destId="{A5C1D893-B177-425A-B18A-A1E2400B0475}" srcOrd="1" destOrd="0" presId="urn:microsoft.com/office/officeart/2008/layout/HorizontalMultiLevelHierarchy"/>
    <dgm:cxn modelId="{2B697E91-F4AE-4840-89EB-689CB751A596}" type="presOf" srcId="{7AAB0284-6AAF-427C-9FE0-3AB234D55CAF}" destId="{27148B23-1FC5-4F50-8C58-21C0EAB63F8A}" srcOrd="1" destOrd="0" presId="urn:microsoft.com/office/officeart/2008/layout/HorizontalMultiLevelHierarchy"/>
    <dgm:cxn modelId="{499FB5B9-3B30-4770-9F41-7347D70201D5}" srcId="{FEA28376-5BC7-48A4-BA0B-C5DFA5277A41}" destId="{32B9AAD3-CE29-433F-8AFD-DA5FD4A35BE4}" srcOrd="0" destOrd="0" parTransId="{F3264E95-AC73-4CBB-96FE-4B109D491ED4}" sibTransId="{A5EDE022-861C-40F6-AC0F-01818A3D9A67}"/>
    <dgm:cxn modelId="{76D54ECB-3D95-4493-991F-F6CDD8386288}" type="presOf" srcId="{4A74EEF1-3F5D-472A-BA53-FDD9F63156A8}" destId="{D306C349-BBC4-4C4B-8E83-B3EC1858A2B3}" srcOrd="0" destOrd="0" presId="urn:microsoft.com/office/officeart/2008/layout/HorizontalMultiLevelHierarchy"/>
    <dgm:cxn modelId="{5FB77CCD-77CF-42CE-94E0-F01894E4B670}" type="presOf" srcId="{FEA28376-5BC7-48A4-BA0B-C5DFA5277A41}" destId="{01908471-D7F8-4161-B6A2-39F0998F32D3}" srcOrd="0" destOrd="0" presId="urn:microsoft.com/office/officeart/2008/layout/HorizontalMultiLevelHierarchy"/>
    <dgm:cxn modelId="{C2B29ECE-A8FD-4788-91F2-FE86C2AF07A1}" srcId="{32B9AAD3-CE29-433F-8AFD-DA5FD4A35BE4}" destId="{508F8AF1-844D-41AE-BA34-9C5F27190159}" srcOrd="2" destOrd="0" parTransId="{7AAB0284-6AAF-427C-9FE0-3AB234D55CAF}" sibTransId="{FE3EA143-A6F6-4ED4-A420-6BA147EBDA4F}"/>
    <dgm:cxn modelId="{DCE1D2D6-D48C-429B-BA6A-C6B921197393}" type="presOf" srcId="{508F8AF1-844D-41AE-BA34-9C5F27190159}" destId="{984E8996-CB41-4304-9EF6-5E1E8578D163}" srcOrd="0" destOrd="0" presId="urn:microsoft.com/office/officeart/2008/layout/HorizontalMultiLevelHierarchy"/>
    <dgm:cxn modelId="{5AA7DBE4-4761-4941-BFE4-8616D2A1082C}" srcId="{32B9AAD3-CE29-433F-8AFD-DA5FD4A35BE4}" destId="{C8F26185-6E40-4288-A9CA-D177853B059E}" srcOrd="0" destOrd="0" parTransId="{0C310DBF-CAD2-4368-A3A0-EA0A04D98210}" sibTransId="{43EBFC7F-295E-411B-8C04-F7748F00741E}"/>
    <dgm:cxn modelId="{8CCFB1F8-61BC-465F-94B5-7EC357EA4DA5}" type="presOf" srcId="{5037FCC0-871B-4367-A0B0-27B443C4C6D5}" destId="{855E1781-5B4A-422A-B5F5-386D9984EEF0}" srcOrd="0" destOrd="0" presId="urn:microsoft.com/office/officeart/2008/layout/HorizontalMultiLevelHierarchy"/>
    <dgm:cxn modelId="{D71F06A9-C0B0-4BD8-9901-2EFB3219D6BB}" type="presParOf" srcId="{01908471-D7F8-4161-B6A2-39F0998F32D3}" destId="{A41C3D7E-0B2D-49D5-94F5-6B45E8EEA362}" srcOrd="0" destOrd="0" presId="urn:microsoft.com/office/officeart/2008/layout/HorizontalMultiLevelHierarchy"/>
    <dgm:cxn modelId="{A3048F06-24BF-4F64-9822-9C31D2BAD363}" type="presParOf" srcId="{A41C3D7E-0B2D-49D5-94F5-6B45E8EEA362}" destId="{C6445D87-69EE-4FB6-A0B3-7F39586B4DBA}" srcOrd="0" destOrd="0" presId="urn:microsoft.com/office/officeart/2008/layout/HorizontalMultiLevelHierarchy"/>
    <dgm:cxn modelId="{7EE0A11F-36B5-4506-91A9-2EDB813431B7}" type="presParOf" srcId="{A41C3D7E-0B2D-49D5-94F5-6B45E8EEA362}" destId="{8B5BFB67-3E0F-4A42-ADAF-1225554B952D}" srcOrd="1" destOrd="0" presId="urn:microsoft.com/office/officeart/2008/layout/HorizontalMultiLevelHierarchy"/>
    <dgm:cxn modelId="{40E01807-36B5-4E84-A927-D040AE5E5740}" type="presParOf" srcId="{8B5BFB67-3E0F-4A42-ADAF-1225554B952D}" destId="{C27DAFC3-AD18-4694-B6EC-DF86911FAE27}" srcOrd="0" destOrd="0" presId="urn:microsoft.com/office/officeart/2008/layout/HorizontalMultiLevelHierarchy"/>
    <dgm:cxn modelId="{9DA58A2A-F79E-4D84-A7AB-297C8EE0274A}" type="presParOf" srcId="{C27DAFC3-AD18-4694-B6EC-DF86911FAE27}" destId="{0549EAF4-BA79-4308-A6C5-8878FA6F7ACA}" srcOrd="0" destOrd="0" presId="urn:microsoft.com/office/officeart/2008/layout/HorizontalMultiLevelHierarchy"/>
    <dgm:cxn modelId="{62CED082-9287-40F6-BE60-43DFD2888363}" type="presParOf" srcId="{8B5BFB67-3E0F-4A42-ADAF-1225554B952D}" destId="{758A675F-F07C-4764-B060-B3958ADB3581}" srcOrd="1" destOrd="0" presId="urn:microsoft.com/office/officeart/2008/layout/HorizontalMultiLevelHierarchy"/>
    <dgm:cxn modelId="{760A6DED-76AB-45D2-84D7-3E81FE15244E}" type="presParOf" srcId="{758A675F-F07C-4764-B060-B3958ADB3581}" destId="{6C319454-069A-4057-BB11-15759C85B160}" srcOrd="0" destOrd="0" presId="urn:microsoft.com/office/officeart/2008/layout/HorizontalMultiLevelHierarchy"/>
    <dgm:cxn modelId="{1FB05C67-838D-4597-81BE-A7FBA68F26B5}" type="presParOf" srcId="{758A675F-F07C-4764-B060-B3958ADB3581}" destId="{A56426C2-AE47-424B-8927-DE5052CC9065}" srcOrd="1" destOrd="0" presId="urn:microsoft.com/office/officeart/2008/layout/HorizontalMultiLevelHierarchy"/>
    <dgm:cxn modelId="{2735AC73-6B9C-416E-B230-62882B564E25}" type="presParOf" srcId="{8B5BFB67-3E0F-4A42-ADAF-1225554B952D}" destId="{855E1781-5B4A-422A-B5F5-386D9984EEF0}" srcOrd="2" destOrd="0" presId="urn:microsoft.com/office/officeart/2008/layout/HorizontalMultiLevelHierarchy"/>
    <dgm:cxn modelId="{E959058F-0808-4CBF-BFA4-4594B7097190}" type="presParOf" srcId="{855E1781-5B4A-422A-B5F5-386D9984EEF0}" destId="{A5C1D893-B177-425A-B18A-A1E2400B0475}" srcOrd="0" destOrd="0" presId="urn:microsoft.com/office/officeart/2008/layout/HorizontalMultiLevelHierarchy"/>
    <dgm:cxn modelId="{3987D726-F6D7-4BD4-A30A-5D9E3D28A3C8}" type="presParOf" srcId="{8B5BFB67-3E0F-4A42-ADAF-1225554B952D}" destId="{D6A9B1F3-5B62-4137-9349-D7ED060D2128}" srcOrd="3" destOrd="0" presId="urn:microsoft.com/office/officeart/2008/layout/HorizontalMultiLevelHierarchy"/>
    <dgm:cxn modelId="{1D82C20D-3122-46EA-A575-1D9FDF12636D}" type="presParOf" srcId="{D6A9B1F3-5B62-4137-9349-D7ED060D2128}" destId="{D306C349-BBC4-4C4B-8E83-B3EC1858A2B3}" srcOrd="0" destOrd="0" presId="urn:microsoft.com/office/officeart/2008/layout/HorizontalMultiLevelHierarchy"/>
    <dgm:cxn modelId="{8570E74B-A2EF-42AC-9488-1E35F44637D9}" type="presParOf" srcId="{D6A9B1F3-5B62-4137-9349-D7ED060D2128}" destId="{7C6E0552-0682-4051-8EF3-E469594B8D8B}" srcOrd="1" destOrd="0" presId="urn:microsoft.com/office/officeart/2008/layout/HorizontalMultiLevelHierarchy"/>
    <dgm:cxn modelId="{BEAE1DEC-6DA3-46FC-977B-E28D90451E72}" type="presParOf" srcId="{8B5BFB67-3E0F-4A42-ADAF-1225554B952D}" destId="{D9DE3885-6CFB-4C62-86AC-779E8CD3791D}" srcOrd="4" destOrd="0" presId="urn:microsoft.com/office/officeart/2008/layout/HorizontalMultiLevelHierarchy"/>
    <dgm:cxn modelId="{520B40C4-7BAC-40DB-960E-86195B496A52}" type="presParOf" srcId="{D9DE3885-6CFB-4C62-86AC-779E8CD3791D}" destId="{27148B23-1FC5-4F50-8C58-21C0EAB63F8A}" srcOrd="0" destOrd="0" presId="urn:microsoft.com/office/officeart/2008/layout/HorizontalMultiLevelHierarchy"/>
    <dgm:cxn modelId="{C5D00D6C-0F9A-46F6-A365-706B3D1DD8A1}" type="presParOf" srcId="{8B5BFB67-3E0F-4A42-ADAF-1225554B952D}" destId="{8E464C50-1AF6-4E62-A24E-4E781A3F3A61}" srcOrd="5" destOrd="0" presId="urn:microsoft.com/office/officeart/2008/layout/HorizontalMultiLevelHierarchy"/>
    <dgm:cxn modelId="{2E74179B-EF4C-4F8A-A275-0963C1DF2AF6}" type="presParOf" srcId="{8E464C50-1AF6-4E62-A24E-4E781A3F3A61}" destId="{984E8996-CB41-4304-9EF6-5E1E8578D163}" srcOrd="0" destOrd="0" presId="urn:microsoft.com/office/officeart/2008/layout/HorizontalMultiLevelHierarchy"/>
    <dgm:cxn modelId="{27C37E9D-8381-4E39-83A3-FB4D217F3A75}" type="presParOf" srcId="{8E464C50-1AF6-4E62-A24E-4E781A3F3A61}" destId="{271008C9-782A-4065-B170-8AC5B81F9AB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9562779-17CF-4B1E-AA52-557EBBB5516B}" type="doc">
      <dgm:prSet loTypeId="urn:microsoft.com/office/officeart/2005/8/layout/list1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2F8DFF9-4108-425F-B8BC-45C32725F1FE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Учитывают возрастные и индивидуальные особенности учеников</a:t>
          </a:r>
        </a:p>
      </dgm:t>
    </dgm:pt>
    <dgm:pt modelId="{1896129A-DD6A-4AA3-A714-91CE6FC42023}" type="parTrans" cxnId="{743F92FC-2699-4627-948F-B86749B5F7D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22486E-2337-4A81-A7C3-729C6508EFA0}" type="sibTrans" cxnId="{743F92FC-2699-4627-948F-B86749B5F7D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8404DD-31B7-4363-B49E-ED56D642670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Может освоить любой ученик</a:t>
          </a:r>
        </a:p>
      </dgm:t>
    </dgm:pt>
    <dgm:pt modelId="{5AB5FCE2-E807-4CBF-992F-6ACBEFA9D5A6}" type="parTrans" cxnId="{2041A340-6392-412E-8B43-E02F852B738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716EF63-8F7C-4B0D-890E-74D0E0C0BEE4}" type="sibTrans" cxnId="{2041A340-6392-412E-8B43-E02F852B738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CC51C5-09E0-46DC-AFA8-6F50E979B49F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Программу школьник выбирает, 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если хочет по ней учиться</a:t>
          </a:r>
        </a:p>
      </dgm:t>
    </dgm:pt>
    <dgm:pt modelId="{968552E8-0F2E-4427-9CB1-8A731AA300FB}" type="parTrans" cxnId="{371F6303-8CED-42B3-A2E0-AF7703BC73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5EC94F-5268-4E3F-BC1F-CD75AFF2343B}" type="sibTrans" cxnId="{371F6303-8CED-42B3-A2E0-AF7703BC73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FBCF7C-2E04-4D52-B04A-E9262EFEE75C}" type="pres">
      <dgm:prSet presAssocID="{09562779-17CF-4B1E-AA52-557EBBB5516B}" presName="linear" presStyleCnt="0">
        <dgm:presLayoutVars>
          <dgm:dir/>
          <dgm:animLvl val="lvl"/>
          <dgm:resizeHandles val="exact"/>
        </dgm:presLayoutVars>
      </dgm:prSet>
      <dgm:spPr/>
    </dgm:pt>
    <dgm:pt modelId="{B4D7736F-2011-45FE-B42B-B9D75144335A}" type="pres">
      <dgm:prSet presAssocID="{A2F8DFF9-4108-425F-B8BC-45C32725F1FE}" presName="parentLin" presStyleCnt="0"/>
      <dgm:spPr/>
    </dgm:pt>
    <dgm:pt modelId="{1656AC54-607A-4436-9D8A-1EA684710E4F}" type="pres">
      <dgm:prSet presAssocID="{A2F8DFF9-4108-425F-B8BC-45C32725F1FE}" presName="parentLeftMargin" presStyleLbl="node1" presStyleIdx="0" presStyleCnt="3"/>
      <dgm:spPr/>
    </dgm:pt>
    <dgm:pt modelId="{3AAB6882-31DF-4A55-B195-B9B8F05124C9}" type="pres">
      <dgm:prSet presAssocID="{A2F8DFF9-4108-425F-B8BC-45C32725F1FE}" presName="parentText" presStyleLbl="node1" presStyleIdx="0" presStyleCnt="3" custScaleX="107388" custLinFactNeighborX="-31304" custLinFactNeighborY="912">
        <dgm:presLayoutVars>
          <dgm:chMax val="0"/>
          <dgm:bulletEnabled val="1"/>
        </dgm:presLayoutVars>
      </dgm:prSet>
      <dgm:spPr/>
    </dgm:pt>
    <dgm:pt modelId="{7C5AFE2A-7879-43F7-B06D-CD96B99F936C}" type="pres">
      <dgm:prSet presAssocID="{A2F8DFF9-4108-425F-B8BC-45C32725F1FE}" presName="negativeSpace" presStyleCnt="0"/>
      <dgm:spPr/>
    </dgm:pt>
    <dgm:pt modelId="{5942EC99-1840-483F-9069-FE6CC566A124}" type="pres">
      <dgm:prSet presAssocID="{A2F8DFF9-4108-425F-B8BC-45C32725F1FE}" presName="childText" presStyleLbl="conFgAcc1" presStyleIdx="0" presStyleCnt="3">
        <dgm:presLayoutVars>
          <dgm:bulletEnabled val="1"/>
        </dgm:presLayoutVars>
      </dgm:prSet>
      <dgm:spPr/>
    </dgm:pt>
    <dgm:pt modelId="{37AC0490-9B71-4E56-8D1F-B3BEC18D1DF7}" type="pres">
      <dgm:prSet presAssocID="{1F22486E-2337-4A81-A7C3-729C6508EFA0}" presName="spaceBetweenRectangles" presStyleCnt="0"/>
      <dgm:spPr/>
    </dgm:pt>
    <dgm:pt modelId="{9F908735-655F-493A-93E5-904FFBECD40D}" type="pres">
      <dgm:prSet presAssocID="{358404DD-31B7-4363-B49E-ED56D642670A}" presName="parentLin" presStyleCnt="0"/>
      <dgm:spPr/>
    </dgm:pt>
    <dgm:pt modelId="{78E9ECBA-EE3C-427F-9125-DF168FAD4CAE}" type="pres">
      <dgm:prSet presAssocID="{358404DD-31B7-4363-B49E-ED56D642670A}" presName="parentLeftMargin" presStyleLbl="node1" presStyleIdx="0" presStyleCnt="3"/>
      <dgm:spPr/>
    </dgm:pt>
    <dgm:pt modelId="{209506DB-1A44-4450-AB3D-336F66D80BC7}" type="pres">
      <dgm:prSet presAssocID="{358404DD-31B7-4363-B49E-ED56D642670A}" presName="parentText" presStyleLbl="node1" presStyleIdx="1" presStyleCnt="3" custScaleX="107388" custLinFactNeighborX="-31304" custLinFactNeighborY="912">
        <dgm:presLayoutVars>
          <dgm:chMax val="0"/>
          <dgm:bulletEnabled val="1"/>
        </dgm:presLayoutVars>
      </dgm:prSet>
      <dgm:spPr/>
    </dgm:pt>
    <dgm:pt modelId="{94E33B9C-91C4-48FD-B30D-3C144C33C4F2}" type="pres">
      <dgm:prSet presAssocID="{358404DD-31B7-4363-B49E-ED56D642670A}" presName="negativeSpace" presStyleCnt="0"/>
      <dgm:spPr/>
    </dgm:pt>
    <dgm:pt modelId="{AAB8FBF0-AAFC-4261-940D-60C8C8CC23BF}" type="pres">
      <dgm:prSet presAssocID="{358404DD-31B7-4363-B49E-ED56D642670A}" presName="childText" presStyleLbl="conFgAcc1" presStyleIdx="1" presStyleCnt="3">
        <dgm:presLayoutVars>
          <dgm:bulletEnabled val="1"/>
        </dgm:presLayoutVars>
      </dgm:prSet>
      <dgm:spPr/>
    </dgm:pt>
    <dgm:pt modelId="{D7EBF737-DBC5-473C-A5AC-81C04884564F}" type="pres">
      <dgm:prSet presAssocID="{7716EF63-8F7C-4B0D-890E-74D0E0C0BEE4}" presName="spaceBetweenRectangles" presStyleCnt="0"/>
      <dgm:spPr/>
    </dgm:pt>
    <dgm:pt modelId="{38467ADE-24FF-49AB-BD18-DBB91C869E31}" type="pres">
      <dgm:prSet presAssocID="{D1CC51C5-09E0-46DC-AFA8-6F50E979B49F}" presName="parentLin" presStyleCnt="0"/>
      <dgm:spPr/>
    </dgm:pt>
    <dgm:pt modelId="{11167C30-9157-4031-8B17-16B2D815D4DB}" type="pres">
      <dgm:prSet presAssocID="{D1CC51C5-09E0-46DC-AFA8-6F50E979B49F}" presName="parentLeftMargin" presStyleLbl="node1" presStyleIdx="1" presStyleCnt="3"/>
      <dgm:spPr/>
    </dgm:pt>
    <dgm:pt modelId="{3F1048F8-CD3F-4E20-874D-0FC60503AB1A}" type="pres">
      <dgm:prSet presAssocID="{D1CC51C5-09E0-46DC-AFA8-6F50E979B49F}" presName="parentText" presStyleLbl="node1" presStyleIdx="2" presStyleCnt="3" custScaleX="107388" custLinFactNeighborX="-31304" custLinFactNeighborY="912">
        <dgm:presLayoutVars>
          <dgm:chMax val="0"/>
          <dgm:bulletEnabled val="1"/>
        </dgm:presLayoutVars>
      </dgm:prSet>
      <dgm:spPr/>
    </dgm:pt>
    <dgm:pt modelId="{71E8DF00-F992-40D5-BD5C-B6B5657E9747}" type="pres">
      <dgm:prSet presAssocID="{D1CC51C5-09E0-46DC-AFA8-6F50E979B49F}" presName="negativeSpace" presStyleCnt="0"/>
      <dgm:spPr/>
    </dgm:pt>
    <dgm:pt modelId="{03330464-5651-40D7-8435-B225B1E363E9}" type="pres">
      <dgm:prSet presAssocID="{D1CC51C5-09E0-46DC-AFA8-6F50E979B49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71F6303-8CED-42B3-A2E0-AF7703BC737B}" srcId="{09562779-17CF-4B1E-AA52-557EBBB5516B}" destId="{D1CC51C5-09E0-46DC-AFA8-6F50E979B49F}" srcOrd="2" destOrd="0" parTransId="{968552E8-0F2E-4427-9CB1-8A731AA300FB}" sibTransId="{905EC94F-5268-4E3F-BC1F-CD75AFF2343B}"/>
    <dgm:cxn modelId="{C5698F1B-E833-4EA9-970A-4B871917F244}" type="presOf" srcId="{09562779-17CF-4B1E-AA52-557EBBB5516B}" destId="{E8FBCF7C-2E04-4D52-B04A-E9262EFEE75C}" srcOrd="0" destOrd="0" presId="urn:microsoft.com/office/officeart/2005/8/layout/list1"/>
    <dgm:cxn modelId="{2041A340-6392-412E-8B43-E02F852B7381}" srcId="{09562779-17CF-4B1E-AA52-557EBBB5516B}" destId="{358404DD-31B7-4363-B49E-ED56D642670A}" srcOrd="1" destOrd="0" parTransId="{5AB5FCE2-E807-4CBF-992F-6ACBEFA9D5A6}" sibTransId="{7716EF63-8F7C-4B0D-890E-74D0E0C0BEE4}"/>
    <dgm:cxn modelId="{CAF01150-268C-45A7-A963-DCB097A5C6EE}" type="presOf" srcId="{A2F8DFF9-4108-425F-B8BC-45C32725F1FE}" destId="{3AAB6882-31DF-4A55-B195-B9B8F05124C9}" srcOrd="1" destOrd="0" presId="urn:microsoft.com/office/officeart/2005/8/layout/list1"/>
    <dgm:cxn modelId="{B8F01287-EC06-4314-8545-5D6917656C7E}" type="presOf" srcId="{D1CC51C5-09E0-46DC-AFA8-6F50E979B49F}" destId="{3F1048F8-CD3F-4E20-874D-0FC60503AB1A}" srcOrd="1" destOrd="0" presId="urn:microsoft.com/office/officeart/2005/8/layout/list1"/>
    <dgm:cxn modelId="{8A33198E-FD7B-4991-9E76-4D9166D9AF59}" type="presOf" srcId="{D1CC51C5-09E0-46DC-AFA8-6F50E979B49F}" destId="{11167C30-9157-4031-8B17-16B2D815D4DB}" srcOrd="0" destOrd="0" presId="urn:microsoft.com/office/officeart/2005/8/layout/list1"/>
    <dgm:cxn modelId="{481A34BA-DE02-494B-8B22-417E4DBC630F}" type="presOf" srcId="{358404DD-31B7-4363-B49E-ED56D642670A}" destId="{209506DB-1A44-4450-AB3D-336F66D80BC7}" srcOrd="1" destOrd="0" presId="urn:microsoft.com/office/officeart/2005/8/layout/list1"/>
    <dgm:cxn modelId="{056D24E3-F331-49BC-9360-A2B8B254BB07}" type="presOf" srcId="{358404DD-31B7-4363-B49E-ED56D642670A}" destId="{78E9ECBA-EE3C-427F-9125-DF168FAD4CAE}" srcOrd="0" destOrd="0" presId="urn:microsoft.com/office/officeart/2005/8/layout/list1"/>
    <dgm:cxn modelId="{BE3C51E3-47AE-4B4E-A158-3170F3B95840}" type="presOf" srcId="{A2F8DFF9-4108-425F-B8BC-45C32725F1FE}" destId="{1656AC54-607A-4436-9D8A-1EA684710E4F}" srcOrd="0" destOrd="0" presId="urn:microsoft.com/office/officeart/2005/8/layout/list1"/>
    <dgm:cxn modelId="{743F92FC-2699-4627-948F-B86749B5F7D5}" srcId="{09562779-17CF-4B1E-AA52-557EBBB5516B}" destId="{A2F8DFF9-4108-425F-B8BC-45C32725F1FE}" srcOrd="0" destOrd="0" parTransId="{1896129A-DD6A-4AA3-A714-91CE6FC42023}" sibTransId="{1F22486E-2337-4A81-A7C3-729C6508EFA0}"/>
    <dgm:cxn modelId="{AFA8A383-5E10-4275-BEDC-C0F9520F6333}" type="presParOf" srcId="{E8FBCF7C-2E04-4D52-B04A-E9262EFEE75C}" destId="{B4D7736F-2011-45FE-B42B-B9D75144335A}" srcOrd="0" destOrd="0" presId="urn:microsoft.com/office/officeart/2005/8/layout/list1"/>
    <dgm:cxn modelId="{8D904CCB-ABFE-4A84-82F0-66A12F8CC7F2}" type="presParOf" srcId="{B4D7736F-2011-45FE-B42B-B9D75144335A}" destId="{1656AC54-607A-4436-9D8A-1EA684710E4F}" srcOrd="0" destOrd="0" presId="urn:microsoft.com/office/officeart/2005/8/layout/list1"/>
    <dgm:cxn modelId="{69F13651-E3DB-439A-A23C-9C9D72AC7CF6}" type="presParOf" srcId="{B4D7736F-2011-45FE-B42B-B9D75144335A}" destId="{3AAB6882-31DF-4A55-B195-B9B8F05124C9}" srcOrd="1" destOrd="0" presId="urn:microsoft.com/office/officeart/2005/8/layout/list1"/>
    <dgm:cxn modelId="{122C4149-EF70-47DB-BB0D-9B3650C7677B}" type="presParOf" srcId="{E8FBCF7C-2E04-4D52-B04A-E9262EFEE75C}" destId="{7C5AFE2A-7879-43F7-B06D-CD96B99F936C}" srcOrd="1" destOrd="0" presId="urn:microsoft.com/office/officeart/2005/8/layout/list1"/>
    <dgm:cxn modelId="{586B5432-A90B-46BB-A200-BB37DE4F4096}" type="presParOf" srcId="{E8FBCF7C-2E04-4D52-B04A-E9262EFEE75C}" destId="{5942EC99-1840-483F-9069-FE6CC566A124}" srcOrd="2" destOrd="0" presId="urn:microsoft.com/office/officeart/2005/8/layout/list1"/>
    <dgm:cxn modelId="{E231338C-BA3E-4475-8CC4-2DCFF7392010}" type="presParOf" srcId="{E8FBCF7C-2E04-4D52-B04A-E9262EFEE75C}" destId="{37AC0490-9B71-4E56-8D1F-B3BEC18D1DF7}" srcOrd="3" destOrd="0" presId="urn:microsoft.com/office/officeart/2005/8/layout/list1"/>
    <dgm:cxn modelId="{B703202C-3AB3-45F6-90DA-8C228269DF12}" type="presParOf" srcId="{E8FBCF7C-2E04-4D52-B04A-E9262EFEE75C}" destId="{9F908735-655F-493A-93E5-904FFBECD40D}" srcOrd="4" destOrd="0" presId="urn:microsoft.com/office/officeart/2005/8/layout/list1"/>
    <dgm:cxn modelId="{D3A592F3-0ED3-480E-8BD7-4D099B4F039C}" type="presParOf" srcId="{9F908735-655F-493A-93E5-904FFBECD40D}" destId="{78E9ECBA-EE3C-427F-9125-DF168FAD4CAE}" srcOrd="0" destOrd="0" presId="urn:microsoft.com/office/officeart/2005/8/layout/list1"/>
    <dgm:cxn modelId="{1CBC102B-FEFB-46C5-A5C6-BE3002BCC2BF}" type="presParOf" srcId="{9F908735-655F-493A-93E5-904FFBECD40D}" destId="{209506DB-1A44-4450-AB3D-336F66D80BC7}" srcOrd="1" destOrd="0" presId="urn:microsoft.com/office/officeart/2005/8/layout/list1"/>
    <dgm:cxn modelId="{77093EEF-59F3-4A2B-BA4C-C10AFF5E23A8}" type="presParOf" srcId="{E8FBCF7C-2E04-4D52-B04A-E9262EFEE75C}" destId="{94E33B9C-91C4-48FD-B30D-3C144C33C4F2}" srcOrd="5" destOrd="0" presId="urn:microsoft.com/office/officeart/2005/8/layout/list1"/>
    <dgm:cxn modelId="{FE975019-0CB9-487A-B98B-F4D32789EDE9}" type="presParOf" srcId="{E8FBCF7C-2E04-4D52-B04A-E9262EFEE75C}" destId="{AAB8FBF0-AAFC-4261-940D-60C8C8CC23BF}" srcOrd="6" destOrd="0" presId="urn:microsoft.com/office/officeart/2005/8/layout/list1"/>
    <dgm:cxn modelId="{5FCBF49B-D050-4DC3-A856-396B8F0D3FE1}" type="presParOf" srcId="{E8FBCF7C-2E04-4D52-B04A-E9262EFEE75C}" destId="{D7EBF737-DBC5-473C-A5AC-81C04884564F}" srcOrd="7" destOrd="0" presId="urn:microsoft.com/office/officeart/2005/8/layout/list1"/>
    <dgm:cxn modelId="{51D917FE-66E5-42CC-AB59-6EC71DF4BA4E}" type="presParOf" srcId="{E8FBCF7C-2E04-4D52-B04A-E9262EFEE75C}" destId="{38467ADE-24FF-49AB-BD18-DBB91C869E31}" srcOrd="8" destOrd="0" presId="urn:microsoft.com/office/officeart/2005/8/layout/list1"/>
    <dgm:cxn modelId="{BDF41969-FDDC-48E2-AAF4-8862EF514BA9}" type="presParOf" srcId="{38467ADE-24FF-49AB-BD18-DBB91C869E31}" destId="{11167C30-9157-4031-8B17-16B2D815D4DB}" srcOrd="0" destOrd="0" presId="urn:microsoft.com/office/officeart/2005/8/layout/list1"/>
    <dgm:cxn modelId="{767088A5-ECC2-45EC-84D2-67C98060C719}" type="presParOf" srcId="{38467ADE-24FF-49AB-BD18-DBB91C869E31}" destId="{3F1048F8-CD3F-4E20-874D-0FC60503AB1A}" srcOrd="1" destOrd="0" presId="urn:microsoft.com/office/officeart/2005/8/layout/list1"/>
    <dgm:cxn modelId="{25038672-8937-462A-A930-F85FEEE5F212}" type="presParOf" srcId="{E8FBCF7C-2E04-4D52-B04A-E9262EFEE75C}" destId="{71E8DF00-F992-40D5-BD5C-B6B5657E9747}" srcOrd="9" destOrd="0" presId="urn:microsoft.com/office/officeart/2005/8/layout/list1"/>
    <dgm:cxn modelId="{79E34686-832D-44D0-A630-679915B59FF9}" type="presParOf" srcId="{E8FBCF7C-2E04-4D52-B04A-E9262EFEE75C}" destId="{03330464-5651-40D7-8435-B225B1E363E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778547D-963E-4214-B3D6-8AFDC0ECC560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9658924-7461-43BA-9A80-2F3F210A9957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</a:rPr>
            <a:t>Часть результатов освоения ООП</a:t>
          </a:r>
        </a:p>
      </dgm:t>
    </dgm:pt>
    <dgm:pt modelId="{2529232E-8B18-48C4-BD5B-E56C035A0AA5}" type="parTrans" cxnId="{57A97D8A-1585-4A50-9DFE-DD5C8C2883E2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ECC7D966-430E-4715-9144-9420CAD77D46}" type="sibTrans" cxnId="{57A97D8A-1585-4A50-9DFE-DD5C8C2883E2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6DB01EAC-05EC-4049-9A99-EEC12FBC2C21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</a:rPr>
            <a:t>Педагог конкретизирует результаты </a:t>
          </a:r>
          <a:br>
            <a:rPr lang="ru-RU" dirty="0">
              <a:solidFill>
                <a:srgbClr val="010000"/>
              </a:solidFill>
            </a:rPr>
          </a:br>
          <a:r>
            <a:rPr lang="ru-RU" dirty="0">
              <a:solidFill>
                <a:srgbClr val="000000"/>
              </a:solidFill>
            </a:rPr>
            <a:t>в рабочей программе </a:t>
          </a:r>
          <a:br>
            <a:rPr lang="ru-RU" dirty="0">
              <a:solidFill>
                <a:srgbClr val="010000"/>
              </a:solidFill>
            </a:rPr>
          </a:br>
          <a:r>
            <a:rPr lang="ru-RU" dirty="0">
              <a:solidFill>
                <a:srgbClr val="000000"/>
              </a:solidFill>
            </a:rPr>
            <a:t>с учетом требований ФГОС</a:t>
          </a:r>
        </a:p>
      </dgm:t>
    </dgm:pt>
    <dgm:pt modelId="{5340B0B0-1FB9-4C71-B3B2-2507D2266EC9}" type="parTrans" cxnId="{2EAD2A47-5DFC-4A52-AABD-04DEBAA8FDCF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AF706AC9-9188-4EA7-8EF7-E85CE92BD771}" type="sibTrans" cxnId="{2EAD2A47-5DFC-4A52-AABD-04DEBAA8FDCF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818FC9C1-DA13-4FB3-AE31-D44776E380C1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</a:rPr>
            <a:t>Администрация школы проводит мониторинг результатов </a:t>
          </a:r>
          <a:br>
            <a:rPr lang="ru-RU" dirty="0">
              <a:solidFill>
                <a:srgbClr val="010000"/>
              </a:solidFill>
            </a:rPr>
          </a:br>
          <a:r>
            <a:rPr lang="ru-RU" dirty="0">
              <a:solidFill>
                <a:srgbClr val="000000"/>
              </a:solidFill>
            </a:rPr>
            <a:t>с помощью психолого-педагогических диагностик, портфолио, </a:t>
          </a:r>
          <a:br>
            <a:rPr lang="ru-RU" dirty="0">
              <a:solidFill>
                <a:srgbClr val="010000"/>
              </a:solidFill>
            </a:rPr>
          </a:br>
          <a:r>
            <a:rPr lang="ru-RU" dirty="0">
              <a:solidFill>
                <a:srgbClr val="000000"/>
              </a:solidFill>
            </a:rPr>
            <a:t>в том числе электронного</a:t>
          </a:r>
        </a:p>
      </dgm:t>
    </dgm:pt>
    <dgm:pt modelId="{B6C51D46-424C-4701-8DB5-5500149B5890}" type="parTrans" cxnId="{2AAD52E9-FDD1-49C9-80E2-E26AADF8B5D8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FE4AB8FE-2E2D-4E9F-9E85-298B212CCD1A}" type="sibTrans" cxnId="{2AAD52E9-FDD1-49C9-80E2-E26AADF8B5D8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28C1ED37-F255-4426-956E-EB0A7504DB27}" type="pres">
      <dgm:prSet presAssocID="{D778547D-963E-4214-B3D6-8AFDC0ECC560}" presName="rootnode" presStyleCnt="0">
        <dgm:presLayoutVars>
          <dgm:chMax/>
          <dgm:chPref/>
          <dgm:dir/>
          <dgm:animLvl val="lvl"/>
        </dgm:presLayoutVars>
      </dgm:prSet>
      <dgm:spPr/>
    </dgm:pt>
    <dgm:pt modelId="{F5095428-010D-4AAA-B713-9B46795DF6E3}" type="pres">
      <dgm:prSet presAssocID="{49658924-7461-43BA-9A80-2F3F210A9957}" presName="composite" presStyleCnt="0"/>
      <dgm:spPr/>
    </dgm:pt>
    <dgm:pt modelId="{E13832BB-4085-4173-9DAD-134AEB2B7927}" type="pres">
      <dgm:prSet presAssocID="{49658924-7461-43BA-9A80-2F3F210A9957}" presName="LShape" presStyleLbl="alignNode1" presStyleIdx="0" presStyleCnt="5"/>
      <dgm:spPr/>
    </dgm:pt>
    <dgm:pt modelId="{EE83C458-CAC1-4973-ABAA-4AA47B08A0BA}" type="pres">
      <dgm:prSet presAssocID="{49658924-7461-43BA-9A80-2F3F210A9957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FC39D7DF-72CC-4E61-A097-AB8A9EC41D12}" type="pres">
      <dgm:prSet presAssocID="{49658924-7461-43BA-9A80-2F3F210A9957}" presName="Triangle" presStyleLbl="alignNode1" presStyleIdx="1" presStyleCnt="5"/>
      <dgm:spPr/>
    </dgm:pt>
    <dgm:pt modelId="{B250357E-4F5F-407C-91A4-2D61BCABDCAE}" type="pres">
      <dgm:prSet presAssocID="{ECC7D966-430E-4715-9144-9420CAD77D46}" presName="sibTrans" presStyleCnt="0"/>
      <dgm:spPr/>
    </dgm:pt>
    <dgm:pt modelId="{79306614-6A49-4EED-82DC-EF315F59C656}" type="pres">
      <dgm:prSet presAssocID="{ECC7D966-430E-4715-9144-9420CAD77D46}" presName="space" presStyleCnt="0"/>
      <dgm:spPr/>
    </dgm:pt>
    <dgm:pt modelId="{DB926F97-A5C7-4E04-9F88-56C46CAAB225}" type="pres">
      <dgm:prSet presAssocID="{6DB01EAC-05EC-4049-9A99-EEC12FBC2C21}" presName="composite" presStyleCnt="0"/>
      <dgm:spPr/>
    </dgm:pt>
    <dgm:pt modelId="{217BD768-1D09-469B-9BF2-0DC77397EF83}" type="pres">
      <dgm:prSet presAssocID="{6DB01EAC-05EC-4049-9A99-EEC12FBC2C21}" presName="LShape" presStyleLbl="alignNode1" presStyleIdx="2" presStyleCnt="5"/>
      <dgm:spPr/>
    </dgm:pt>
    <dgm:pt modelId="{A7782AEC-CCBF-42F0-92EC-492C7839822D}" type="pres">
      <dgm:prSet presAssocID="{6DB01EAC-05EC-4049-9A99-EEC12FBC2C21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B686017E-EE28-4808-B858-107E9DDD6E13}" type="pres">
      <dgm:prSet presAssocID="{6DB01EAC-05EC-4049-9A99-EEC12FBC2C21}" presName="Triangle" presStyleLbl="alignNode1" presStyleIdx="3" presStyleCnt="5"/>
      <dgm:spPr/>
    </dgm:pt>
    <dgm:pt modelId="{64A05776-04C2-4544-9CB5-8EE6295C75D9}" type="pres">
      <dgm:prSet presAssocID="{AF706AC9-9188-4EA7-8EF7-E85CE92BD771}" presName="sibTrans" presStyleCnt="0"/>
      <dgm:spPr/>
    </dgm:pt>
    <dgm:pt modelId="{8C2F6F47-5754-4357-9A09-747A6AE837A3}" type="pres">
      <dgm:prSet presAssocID="{AF706AC9-9188-4EA7-8EF7-E85CE92BD771}" presName="space" presStyleCnt="0"/>
      <dgm:spPr/>
    </dgm:pt>
    <dgm:pt modelId="{6C56AFE2-A20C-4B65-8409-2E523157A374}" type="pres">
      <dgm:prSet presAssocID="{818FC9C1-DA13-4FB3-AE31-D44776E380C1}" presName="composite" presStyleCnt="0"/>
      <dgm:spPr/>
    </dgm:pt>
    <dgm:pt modelId="{E87E693D-7AA7-4A9D-88F3-754A93E2F6CA}" type="pres">
      <dgm:prSet presAssocID="{818FC9C1-DA13-4FB3-AE31-D44776E380C1}" presName="LShape" presStyleLbl="alignNode1" presStyleIdx="4" presStyleCnt="5"/>
      <dgm:spPr/>
    </dgm:pt>
    <dgm:pt modelId="{597E1CA8-6A4C-41CB-9A6E-15430E7BAD70}" type="pres">
      <dgm:prSet presAssocID="{818FC9C1-DA13-4FB3-AE31-D44776E380C1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F9F9AD06-2EF7-43F6-A180-866BE11BD22A}" type="presOf" srcId="{D778547D-963E-4214-B3D6-8AFDC0ECC560}" destId="{28C1ED37-F255-4426-956E-EB0A7504DB27}" srcOrd="0" destOrd="0" presId="urn:microsoft.com/office/officeart/2009/3/layout/StepUpProcess"/>
    <dgm:cxn modelId="{20224465-9F36-400E-8E9D-7831B9C4D760}" type="presOf" srcId="{6DB01EAC-05EC-4049-9A99-EEC12FBC2C21}" destId="{A7782AEC-CCBF-42F0-92EC-492C7839822D}" srcOrd="0" destOrd="0" presId="urn:microsoft.com/office/officeart/2009/3/layout/StepUpProcess"/>
    <dgm:cxn modelId="{2EAD2A47-5DFC-4A52-AABD-04DEBAA8FDCF}" srcId="{D778547D-963E-4214-B3D6-8AFDC0ECC560}" destId="{6DB01EAC-05EC-4049-9A99-EEC12FBC2C21}" srcOrd="1" destOrd="0" parTransId="{5340B0B0-1FB9-4C71-B3B2-2507D2266EC9}" sibTransId="{AF706AC9-9188-4EA7-8EF7-E85CE92BD771}"/>
    <dgm:cxn modelId="{57A97D8A-1585-4A50-9DFE-DD5C8C2883E2}" srcId="{D778547D-963E-4214-B3D6-8AFDC0ECC560}" destId="{49658924-7461-43BA-9A80-2F3F210A9957}" srcOrd="0" destOrd="0" parTransId="{2529232E-8B18-48C4-BD5B-E56C035A0AA5}" sibTransId="{ECC7D966-430E-4715-9144-9420CAD77D46}"/>
    <dgm:cxn modelId="{93C3E596-E1F2-4AD5-8A94-292E7696E693}" type="presOf" srcId="{818FC9C1-DA13-4FB3-AE31-D44776E380C1}" destId="{597E1CA8-6A4C-41CB-9A6E-15430E7BAD70}" srcOrd="0" destOrd="0" presId="urn:microsoft.com/office/officeart/2009/3/layout/StepUpProcess"/>
    <dgm:cxn modelId="{07C19AD0-9DE4-45FE-9DAA-11BCF4BE2C44}" type="presOf" srcId="{49658924-7461-43BA-9A80-2F3F210A9957}" destId="{EE83C458-CAC1-4973-ABAA-4AA47B08A0BA}" srcOrd="0" destOrd="0" presId="urn:microsoft.com/office/officeart/2009/3/layout/StepUpProcess"/>
    <dgm:cxn modelId="{2AAD52E9-FDD1-49C9-80E2-E26AADF8B5D8}" srcId="{D778547D-963E-4214-B3D6-8AFDC0ECC560}" destId="{818FC9C1-DA13-4FB3-AE31-D44776E380C1}" srcOrd="2" destOrd="0" parTransId="{B6C51D46-424C-4701-8DB5-5500149B5890}" sibTransId="{FE4AB8FE-2E2D-4E9F-9E85-298B212CCD1A}"/>
    <dgm:cxn modelId="{08293448-6DCB-4968-997E-D35E44D93892}" type="presParOf" srcId="{28C1ED37-F255-4426-956E-EB0A7504DB27}" destId="{F5095428-010D-4AAA-B713-9B46795DF6E3}" srcOrd="0" destOrd="0" presId="urn:microsoft.com/office/officeart/2009/3/layout/StepUpProcess"/>
    <dgm:cxn modelId="{E8AFF52F-6CB4-4409-9F33-85B27248B276}" type="presParOf" srcId="{F5095428-010D-4AAA-B713-9B46795DF6E3}" destId="{E13832BB-4085-4173-9DAD-134AEB2B7927}" srcOrd="0" destOrd="0" presId="urn:microsoft.com/office/officeart/2009/3/layout/StepUpProcess"/>
    <dgm:cxn modelId="{850648FE-07F9-4673-9153-DE13BEA1D377}" type="presParOf" srcId="{F5095428-010D-4AAA-B713-9B46795DF6E3}" destId="{EE83C458-CAC1-4973-ABAA-4AA47B08A0BA}" srcOrd="1" destOrd="0" presId="urn:microsoft.com/office/officeart/2009/3/layout/StepUpProcess"/>
    <dgm:cxn modelId="{635DDDB7-AF8F-4965-AF18-41D1F78E6853}" type="presParOf" srcId="{F5095428-010D-4AAA-B713-9B46795DF6E3}" destId="{FC39D7DF-72CC-4E61-A097-AB8A9EC41D12}" srcOrd="2" destOrd="0" presId="urn:microsoft.com/office/officeart/2009/3/layout/StepUpProcess"/>
    <dgm:cxn modelId="{1B5D698B-DDC0-4911-B13F-7F76EBD9752C}" type="presParOf" srcId="{28C1ED37-F255-4426-956E-EB0A7504DB27}" destId="{B250357E-4F5F-407C-91A4-2D61BCABDCAE}" srcOrd="1" destOrd="0" presId="urn:microsoft.com/office/officeart/2009/3/layout/StepUpProcess"/>
    <dgm:cxn modelId="{FE433E78-D065-4A3D-A987-197F51AEEBF6}" type="presParOf" srcId="{B250357E-4F5F-407C-91A4-2D61BCABDCAE}" destId="{79306614-6A49-4EED-82DC-EF315F59C656}" srcOrd="0" destOrd="0" presId="urn:microsoft.com/office/officeart/2009/3/layout/StepUpProcess"/>
    <dgm:cxn modelId="{F7A5F641-70CB-4033-97A8-13F89B8179AB}" type="presParOf" srcId="{28C1ED37-F255-4426-956E-EB0A7504DB27}" destId="{DB926F97-A5C7-4E04-9F88-56C46CAAB225}" srcOrd="2" destOrd="0" presId="urn:microsoft.com/office/officeart/2009/3/layout/StepUpProcess"/>
    <dgm:cxn modelId="{2EC779E4-0D11-4A87-AB7B-39D870527FC8}" type="presParOf" srcId="{DB926F97-A5C7-4E04-9F88-56C46CAAB225}" destId="{217BD768-1D09-469B-9BF2-0DC77397EF83}" srcOrd="0" destOrd="0" presId="urn:microsoft.com/office/officeart/2009/3/layout/StepUpProcess"/>
    <dgm:cxn modelId="{C9344A38-0493-4813-9F04-EEF8FEF7844B}" type="presParOf" srcId="{DB926F97-A5C7-4E04-9F88-56C46CAAB225}" destId="{A7782AEC-CCBF-42F0-92EC-492C7839822D}" srcOrd="1" destOrd="0" presId="urn:microsoft.com/office/officeart/2009/3/layout/StepUpProcess"/>
    <dgm:cxn modelId="{DF9AD8BC-2B2F-4A9E-AF9A-5AB27897ECF9}" type="presParOf" srcId="{DB926F97-A5C7-4E04-9F88-56C46CAAB225}" destId="{B686017E-EE28-4808-B858-107E9DDD6E13}" srcOrd="2" destOrd="0" presId="urn:microsoft.com/office/officeart/2009/3/layout/StepUpProcess"/>
    <dgm:cxn modelId="{31AAD34F-4E44-403D-B9B4-A4114B9EB557}" type="presParOf" srcId="{28C1ED37-F255-4426-956E-EB0A7504DB27}" destId="{64A05776-04C2-4544-9CB5-8EE6295C75D9}" srcOrd="3" destOrd="0" presId="urn:microsoft.com/office/officeart/2009/3/layout/StepUpProcess"/>
    <dgm:cxn modelId="{75DDE1FE-1798-4714-846E-2013D3E12275}" type="presParOf" srcId="{64A05776-04C2-4544-9CB5-8EE6295C75D9}" destId="{8C2F6F47-5754-4357-9A09-747A6AE837A3}" srcOrd="0" destOrd="0" presId="urn:microsoft.com/office/officeart/2009/3/layout/StepUpProcess"/>
    <dgm:cxn modelId="{DA55E295-A587-4E54-9669-F016B5FF8374}" type="presParOf" srcId="{28C1ED37-F255-4426-956E-EB0A7504DB27}" destId="{6C56AFE2-A20C-4B65-8409-2E523157A374}" srcOrd="4" destOrd="0" presId="urn:microsoft.com/office/officeart/2009/3/layout/StepUpProcess"/>
    <dgm:cxn modelId="{ECAF2FA7-6AFD-4933-B7EF-4491BC3823F2}" type="presParOf" srcId="{6C56AFE2-A20C-4B65-8409-2E523157A374}" destId="{E87E693D-7AA7-4A9D-88F3-754A93E2F6CA}" srcOrd="0" destOrd="0" presId="urn:microsoft.com/office/officeart/2009/3/layout/StepUpProcess"/>
    <dgm:cxn modelId="{6CEB10E3-4DCC-4332-89AF-7E1336F7FEBF}" type="presParOf" srcId="{6C56AFE2-A20C-4B65-8409-2E523157A374}" destId="{597E1CA8-6A4C-41CB-9A6E-15430E7BAD7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B057B8A-3F47-4D8D-987E-180FC01CA12A}" type="doc">
      <dgm:prSet loTypeId="urn:microsoft.com/office/officeart/2005/8/layout/vList2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1E135E15-9A28-471A-82D3-C0983AD78425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Требования нормативно не закреплены</a:t>
          </a:r>
        </a:p>
      </dgm:t>
    </dgm:pt>
    <dgm:pt modelId="{A54BCC9D-610E-4B12-BF0F-31C51D08C373}" type="parTrans" cxnId="{CE150EB9-EC9E-4685-8A89-5F90B153EEA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D8AE0CE-BD06-4DB7-8007-60167EC22E4B}" type="sibTrans" cxnId="{CE150EB9-EC9E-4685-8A89-5F90B153EEA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96D527-142D-4C38-87C2-57BE6721987E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Разработчик программы определяет результаты самостоятельно</a:t>
          </a:r>
        </a:p>
      </dgm:t>
    </dgm:pt>
    <dgm:pt modelId="{9F42470D-C08E-4535-9F62-8DE1C0342ADB}" type="parTrans" cxnId="{E9F2EAF8-DD1C-45C1-85D2-FAD77F2DF367}">
      <dgm:prSet/>
      <dgm:spPr/>
      <dgm:t>
        <a:bodyPr/>
        <a:lstStyle/>
        <a:p>
          <a:endParaRPr lang="ru-RU"/>
        </a:p>
      </dgm:t>
    </dgm:pt>
    <dgm:pt modelId="{966604E7-D4EF-4AA4-BC7C-73B853D9D5BA}" type="sibTrans" cxnId="{E9F2EAF8-DD1C-45C1-85D2-FAD77F2DF367}">
      <dgm:prSet/>
      <dgm:spPr/>
      <dgm:t>
        <a:bodyPr/>
        <a:lstStyle/>
        <a:p>
          <a:endParaRPr lang="ru-RU"/>
        </a:p>
      </dgm:t>
    </dgm:pt>
    <dgm:pt modelId="{1303C3AB-D4B3-4917-83E6-DEE7902EF0D8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Результаты не зависят от требований к результатам</a:t>
          </a:r>
          <a:br>
            <a:rPr lang="ru-RU" dirty="0">
              <a:solidFill>
                <a:srgbClr val="01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для других видов образования</a:t>
          </a:r>
        </a:p>
      </dgm:t>
    </dgm:pt>
    <dgm:pt modelId="{90A3C9B8-BF38-4EC2-9FBF-67445A16D9FB}" type="parTrans" cxnId="{044D5D0E-7803-4A67-A84F-85D5834BAD54}">
      <dgm:prSet/>
      <dgm:spPr/>
      <dgm:t>
        <a:bodyPr/>
        <a:lstStyle/>
        <a:p>
          <a:endParaRPr lang="ru-RU"/>
        </a:p>
      </dgm:t>
    </dgm:pt>
    <dgm:pt modelId="{D06BE2E4-D06D-49B6-9E66-24E7A4509F25}" type="sibTrans" cxnId="{044D5D0E-7803-4A67-A84F-85D5834BAD54}">
      <dgm:prSet/>
      <dgm:spPr/>
      <dgm:t>
        <a:bodyPr/>
        <a:lstStyle/>
        <a:p>
          <a:endParaRPr lang="ru-RU"/>
        </a:p>
      </dgm:t>
    </dgm:pt>
    <dgm:pt modelId="{CDC4C63B-8C52-473F-8F53-6A2CF6F3ED56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Требования к результатам освоения дополнительных общеразвивающих программ</a:t>
          </a:r>
        </a:p>
      </dgm:t>
    </dgm:pt>
    <dgm:pt modelId="{5F615D5F-FB64-474B-9535-096EDCBFB1AB}" type="parTrans" cxnId="{6A4EC67D-C23D-4926-85B3-C65324E8F77A}">
      <dgm:prSet/>
      <dgm:spPr/>
      <dgm:t>
        <a:bodyPr/>
        <a:lstStyle/>
        <a:p>
          <a:endParaRPr lang="ru-RU"/>
        </a:p>
      </dgm:t>
    </dgm:pt>
    <dgm:pt modelId="{F9A30A38-23BC-4853-BD61-1D34D867E67D}" type="sibTrans" cxnId="{6A4EC67D-C23D-4926-85B3-C65324E8F77A}">
      <dgm:prSet/>
      <dgm:spPr/>
      <dgm:t>
        <a:bodyPr/>
        <a:lstStyle/>
        <a:p>
          <a:endParaRPr lang="ru-RU"/>
        </a:p>
      </dgm:t>
    </dgm:pt>
    <dgm:pt modelId="{22FCF2EA-8C2E-4C30-BD17-9F70E8FFBACD}" type="pres">
      <dgm:prSet presAssocID="{DB057B8A-3F47-4D8D-987E-180FC01CA12A}" presName="linear" presStyleCnt="0">
        <dgm:presLayoutVars>
          <dgm:animLvl val="lvl"/>
          <dgm:resizeHandles val="exact"/>
        </dgm:presLayoutVars>
      </dgm:prSet>
      <dgm:spPr/>
    </dgm:pt>
    <dgm:pt modelId="{A47D96B4-EF8B-4C72-A478-7E5AC6389870}" type="pres">
      <dgm:prSet presAssocID="{2196D527-142D-4C38-87C2-57BE6721987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3D43586-62A1-4F38-8191-32CF4C019E8A}" type="pres">
      <dgm:prSet presAssocID="{2196D527-142D-4C38-87C2-57BE6721987E}" presName="childText" presStyleLbl="revTx" presStyleIdx="0" presStyleCnt="2">
        <dgm:presLayoutVars>
          <dgm:bulletEnabled val="1"/>
        </dgm:presLayoutVars>
      </dgm:prSet>
      <dgm:spPr/>
    </dgm:pt>
    <dgm:pt modelId="{116AB79F-7144-4F90-9A0C-15ED8CDA0F6B}" type="pres">
      <dgm:prSet presAssocID="{CDC4C63B-8C52-473F-8F53-6A2CF6F3ED5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D7EA7FCF-5B1B-4B9A-9E04-8BE156973234}" type="pres">
      <dgm:prSet presAssocID="{CDC4C63B-8C52-473F-8F53-6A2CF6F3ED5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0CE2F80B-1DD2-4A8E-8A57-1F5135FE4589}" type="presOf" srcId="{DB057B8A-3F47-4D8D-987E-180FC01CA12A}" destId="{22FCF2EA-8C2E-4C30-BD17-9F70E8FFBACD}" srcOrd="0" destOrd="0" presId="urn:microsoft.com/office/officeart/2005/8/layout/vList2"/>
    <dgm:cxn modelId="{044D5D0E-7803-4A67-A84F-85D5834BAD54}" srcId="{2196D527-142D-4C38-87C2-57BE6721987E}" destId="{1303C3AB-D4B3-4917-83E6-DEE7902EF0D8}" srcOrd="0" destOrd="0" parTransId="{90A3C9B8-BF38-4EC2-9FBF-67445A16D9FB}" sibTransId="{D06BE2E4-D06D-49B6-9E66-24E7A4509F25}"/>
    <dgm:cxn modelId="{9A56A136-CFF4-4A9C-A361-91477E062CC2}" type="presOf" srcId="{2196D527-142D-4C38-87C2-57BE6721987E}" destId="{A47D96B4-EF8B-4C72-A478-7E5AC6389870}" srcOrd="0" destOrd="0" presId="urn:microsoft.com/office/officeart/2005/8/layout/vList2"/>
    <dgm:cxn modelId="{6B35B673-695E-4417-A7CC-BFF461A96263}" type="presOf" srcId="{CDC4C63B-8C52-473F-8F53-6A2CF6F3ED56}" destId="{116AB79F-7144-4F90-9A0C-15ED8CDA0F6B}" srcOrd="0" destOrd="0" presId="urn:microsoft.com/office/officeart/2005/8/layout/vList2"/>
    <dgm:cxn modelId="{6A4EC67D-C23D-4926-85B3-C65324E8F77A}" srcId="{DB057B8A-3F47-4D8D-987E-180FC01CA12A}" destId="{CDC4C63B-8C52-473F-8F53-6A2CF6F3ED56}" srcOrd="1" destOrd="0" parTransId="{5F615D5F-FB64-474B-9535-096EDCBFB1AB}" sibTransId="{F9A30A38-23BC-4853-BD61-1D34D867E67D}"/>
    <dgm:cxn modelId="{CE150EB9-EC9E-4685-8A89-5F90B153EEA2}" srcId="{CDC4C63B-8C52-473F-8F53-6A2CF6F3ED56}" destId="{1E135E15-9A28-471A-82D3-C0983AD78425}" srcOrd="0" destOrd="0" parTransId="{A54BCC9D-610E-4B12-BF0F-31C51D08C373}" sibTransId="{8D8AE0CE-BD06-4DB7-8007-60167EC22E4B}"/>
    <dgm:cxn modelId="{A4172ECA-6961-406A-87B7-159BD7E080B9}" type="presOf" srcId="{1303C3AB-D4B3-4917-83E6-DEE7902EF0D8}" destId="{73D43586-62A1-4F38-8191-32CF4C019E8A}" srcOrd="0" destOrd="0" presId="urn:microsoft.com/office/officeart/2005/8/layout/vList2"/>
    <dgm:cxn modelId="{DFD881E9-575F-4D71-9EED-18DE97BF5A83}" type="presOf" srcId="{1E135E15-9A28-471A-82D3-C0983AD78425}" destId="{D7EA7FCF-5B1B-4B9A-9E04-8BE156973234}" srcOrd="0" destOrd="0" presId="urn:microsoft.com/office/officeart/2005/8/layout/vList2"/>
    <dgm:cxn modelId="{E9F2EAF8-DD1C-45C1-85D2-FAD77F2DF367}" srcId="{DB057B8A-3F47-4D8D-987E-180FC01CA12A}" destId="{2196D527-142D-4C38-87C2-57BE6721987E}" srcOrd="0" destOrd="0" parTransId="{9F42470D-C08E-4535-9F62-8DE1C0342ADB}" sibTransId="{966604E7-D4EF-4AA4-BC7C-73B853D9D5BA}"/>
    <dgm:cxn modelId="{296F41CD-F6FC-41B3-9CC2-CDFB728B8F5C}" type="presParOf" srcId="{22FCF2EA-8C2E-4C30-BD17-9F70E8FFBACD}" destId="{A47D96B4-EF8B-4C72-A478-7E5AC6389870}" srcOrd="0" destOrd="0" presId="urn:microsoft.com/office/officeart/2005/8/layout/vList2"/>
    <dgm:cxn modelId="{D2884F9B-163A-4E31-B295-65CF6872CBF3}" type="presParOf" srcId="{22FCF2EA-8C2E-4C30-BD17-9F70E8FFBACD}" destId="{73D43586-62A1-4F38-8191-32CF4C019E8A}" srcOrd="1" destOrd="0" presId="urn:microsoft.com/office/officeart/2005/8/layout/vList2"/>
    <dgm:cxn modelId="{F8B493A9-C7BC-4AE8-8270-8C73B09AB3F1}" type="presParOf" srcId="{22FCF2EA-8C2E-4C30-BD17-9F70E8FFBACD}" destId="{116AB79F-7144-4F90-9A0C-15ED8CDA0F6B}" srcOrd="2" destOrd="0" presId="urn:microsoft.com/office/officeart/2005/8/layout/vList2"/>
    <dgm:cxn modelId="{60F3DA25-377E-4A9F-9877-9BB65A9F1B9A}" type="presParOf" srcId="{22FCF2EA-8C2E-4C30-BD17-9F70E8FFBACD}" destId="{D7EA7FCF-5B1B-4B9A-9E04-8BE15697323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3418A70-B15E-44A4-BC4C-5FE36A70A51D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6B17BA8-E5D3-42AE-8AE9-EFE0B163E62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Заместитель директора школы</a:t>
          </a:r>
        </a:p>
      </dgm:t>
    </dgm:pt>
    <dgm:pt modelId="{EC37C706-6C0E-4000-858C-7BCF3A7DDC3C}" type="parTrans" cxnId="{FF6091C4-F20D-49EA-9576-51711E272D0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3A9CC4-3FB1-43D5-A97C-C96E68AF8608}" type="sibTrans" cxnId="{FF6091C4-F20D-49EA-9576-51711E272D0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108315-1A8A-400D-9617-A35B622D237F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Учитель-предметник</a:t>
          </a:r>
        </a:p>
      </dgm:t>
    </dgm:pt>
    <dgm:pt modelId="{244C8111-B444-4B13-84EE-C7D7C03298B0}" type="parTrans" cxnId="{804AB1B7-B656-40E1-A052-411C894CF6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740FF8-FBF2-4E3F-A367-78769986ABFC}" type="sibTrans" cxnId="{804AB1B7-B656-40E1-A052-411C894CF6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9C8F89-1FD6-4347-A93A-17786054B70E}">
      <dgm:prSet phldrT="[Текст]"/>
      <dgm:spPr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Классный руководитель</a:t>
          </a:r>
        </a:p>
      </dgm:t>
    </dgm:pt>
    <dgm:pt modelId="{6456C3B6-488A-4A55-A134-2E1280BF82F4}" type="parTrans" cxnId="{11D43D1D-5562-4062-AA0D-29A3099B1F4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91301C-276D-4890-904D-83A208878BF2}" type="sibTrans" cxnId="{11D43D1D-5562-4062-AA0D-29A3099B1F4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E163B1-9E14-4457-9BEB-5AF51103F7F4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дополнительного образования</a:t>
          </a:r>
        </a:p>
      </dgm:t>
    </dgm:pt>
    <dgm:pt modelId="{579B5B4B-6BB4-44F9-B9F3-802DB7D3EBC2}" type="parTrans" cxnId="{21BC74C8-F99F-43C9-B3EA-691D130B19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5AF06C-0B75-4DA0-A82E-BA9EA2CC99A9}" type="sibTrans" cxnId="{21BC74C8-F99F-43C9-B3EA-691D130B19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29F39C-8732-43A3-844C-43C6DA97356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Воспитатель </a:t>
          </a:r>
        </a:p>
      </dgm:t>
    </dgm:pt>
    <dgm:pt modelId="{52A42105-D7D1-41F0-A4AF-19D245722C7B}" type="parTrans" cxnId="{5687C01D-E8D7-4F7C-B75D-538C111455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6C2039-60AB-460F-9300-F4B8CDFC81FC}" type="sibTrans" cxnId="{5687C01D-E8D7-4F7C-B75D-538C111455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0C226-3069-4594-A64F-6BF3B9017E42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Учитель-логопед</a:t>
          </a:r>
        </a:p>
      </dgm:t>
    </dgm:pt>
    <dgm:pt modelId="{1C898409-E3B1-4C21-8411-36C020C1411B}" type="parTrans" cxnId="{8B5D56A5-6C65-449D-B564-693F3A9641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8BD42D-13B1-4098-BF25-F583E8087CC1}" type="sibTrans" cxnId="{8B5D56A5-6C65-449D-B564-693F3A9641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6F6689-C41D-45CA-8F0A-FC326E0F9D48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Педагог-организатор</a:t>
          </a:r>
        </a:p>
      </dgm:t>
    </dgm:pt>
    <dgm:pt modelId="{30F3C8DF-3502-418A-A4CF-A8BDA7AF24DC}" type="parTrans" cxnId="{8634692B-887B-4C70-BF3D-9CD232563EB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6FFF6D-9A11-452D-9A4B-A414773D4872}" type="sibTrans" cxnId="{8634692B-887B-4C70-BF3D-9CD232563EB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508731-9515-47A0-97CC-6105392406D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Педагог-психолог</a:t>
          </a:r>
        </a:p>
      </dgm:t>
    </dgm:pt>
    <dgm:pt modelId="{2FF833F9-71A3-4EC9-AEAC-2FDEA4F36561}" type="parTrans" cxnId="{93FFC9AC-F785-4668-AEAA-F0CAD319280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DDCA27-CB19-4285-B6FE-C391965B319C}" type="sibTrans" cxnId="{93FFC9AC-F785-4668-AEAA-F0CAD319280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9D73D3-94C3-43BA-9E57-8004E2D9F0F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Педагог-библиотекарь</a:t>
          </a:r>
        </a:p>
      </dgm:t>
    </dgm:pt>
    <dgm:pt modelId="{727C3B6B-CB2C-462D-A01D-A5931D01BB7E}" type="parTrans" cxnId="{D163B913-CC37-4873-8A03-61DBC1CA74E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F494D9-02FA-4E54-B749-31D6A9E66691}" type="sibTrans" cxnId="{D163B913-CC37-4873-8A03-61DBC1CA74E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7E6EA1-A05C-4D05-9EDD-BAB02A3CBA8B}" type="pres">
      <dgm:prSet presAssocID="{43418A70-B15E-44A4-BC4C-5FE36A70A51D}" presName="diagram" presStyleCnt="0">
        <dgm:presLayoutVars>
          <dgm:dir/>
          <dgm:resizeHandles val="exact"/>
        </dgm:presLayoutVars>
      </dgm:prSet>
      <dgm:spPr/>
    </dgm:pt>
    <dgm:pt modelId="{389F25EE-D517-49E4-9F3A-E7E37EB14625}" type="pres">
      <dgm:prSet presAssocID="{76B17BA8-E5D3-42AE-8AE9-EFE0B163E62A}" presName="node" presStyleLbl="node1" presStyleIdx="0" presStyleCnt="9" custScaleX="133467">
        <dgm:presLayoutVars>
          <dgm:bulletEnabled val="1"/>
        </dgm:presLayoutVars>
      </dgm:prSet>
      <dgm:spPr/>
    </dgm:pt>
    <dgm:pt modelId="{3510A310-7B80-4F69-8B1E-899A84B3D3AC}" type="pres">
      <dgm:prSet presAssocID="{833A9CC4-3FB1-43D5-A97C-C96E68AF8608}" presName="sibTrans" presStyleCnt="0"/>
      <dgm:spPr/>
    </dgm:pt>
    <dgm:pt modelId="{B28B4952-00A3-4B69-A800-4BA21E48E43F}" type="pres">
      <dgm:prSet presAssocID="{09108315-1A8A-400D-9617-A35B622D237F}" presName="node" presStyleLbl="node1" presStyleIdx="1" presStyleCnt="9" custScaleX="133467">
        <dgm:presLayoutVars>
          <dgm:bulletEnabled val="1"/>
        </dgm:presLayoutVars>
      </dgm:prSet>
      <dgm:spPr/>
    </dgm:pt>
    <dgm:pt modelId="{6C1C1CC2-F171-4B87-911A-C8AAEFE68E52}" type="pres">
      <dgm:prSet presAssocID="{91740FF8-FBF2-4E3F-A367-78769986ABFC}" presName="sibTrans" presStyleCnt="0"/>
      <dgm:spPr/>
    </dgm:pt>
    <dgm:pt modelId="{1FCF66A9-DCE2-4BD2-A75A-E49ACAAD56A9}" type="pres">
      <dgm:prSet presAssocID="{B99C8F89-1FD6-4347-A93A-17786054B70E}" presName="node" presStyleLbl="node1" presStyleIdx="2" presStyleCnt="9" custScaleX="133467">
        <dgm:presLayoutVars>
          <dgm:bulletEnabled val="1"/>
        </dgm:presLayoutVars>
      </dgm:prSet>
      <dgm:spPr/>
    </dgm:pt>
    <dgm:pt modelId="{3AA3E559-932E-4C76-81DF-0B80326A6421}" type="pres">
      <dgm:prSet presAssocID="{5991301C-276D-4890-904D-83A208878BF2}" presName="sibTrans" presStyleCnt="0"/>
      <dgm:spPr/>
    </dgm:pt>
    <dgm:pt modelId="{CC2A72BC-FDBB-4E88-8F46-CF515EB13986}" type="pres">
      <dgm:prSet presAssocID="{35E163B1-9E14-4457-9BEB-5AF51103F7F4}" presName="node" presStyleLbl="node1" presStyleIdx="3" presStyleCnt="9" custScaleX="133467">
        <dgm:presLayoutVars>
          <dgm:bulletEnabled val="1"/>
        </dgm:presLayoutVars>
      </dgm:prSet>
      <dgm:spPr/>
    </dgm:pt>
    <dgm:pt modelId="{49732A5A-F7E6-408D-8557-F4E3154D6B55}" type="pres">
      <dgm:prSet presAssocID="{EA5AF06C-0B75-4DA0-A82E-BA9EA2CC99A9}" presName="sibTrans" presStyleCnt="0"/>
      <dgm:spPr/>
    </dgm:pt>
    <dgm:pt modelId="{8F4CF592-C4A1-4DB6-A62D-749944274DBF}" type="pres">
      <dgm:prSet presAssocID="{B029F39C-8732-43A3-844C-43C6DA97356C}" presName="node" presStyleLbl="node1" presStyleIdx="4" presStyleCnt="9" custScaleX="133467">
        <dgm:presLayoutVars>
          <dgm:bulletEnabled val="1"/>
        </dgm:presLayoutVars>
      </dgm:prSet>
      <dgm:spPr/>
    </dgm:pt>
    <dgm:pt modelId="{B2D0EE72-C8A4-4F05-996C-441A13ECC411}" type="pres">
      <dgm:prSet presAssocID="{AC6C2039-60AB-460F-9300-F4B8CDFC81FC}" presName="sibTrans" presStyleCnt="0"/>
      <dgm:spPr/>
    </dgm:pt>
    <dgm:pt modelId="{742F934F-ACB3-45CF-B0F6-5A36FDEF475C}" type="pres">
      <dgm:prSet presAssocID="{AB6F6689-C41D-45CA-8F0A-FC326E0F9D48}" presName="node" presStyleLbl="node1" presStyleIdx="5" presStyleCnt="9" custScaleX="133467">
        <dgm:presLayoutVars>
          <dgm:bulletEnabled val="1"/>
        </dgm:presLayoutVars>
      </dgm:prSet>
      <dgm:spPr/>
    </dgm:pt>
    <dgm:pt modelId="{3A2D38A6-AC24-4EDE-9932-BD2CCB28E933}" type="pres">
      <dgm:prSet presAssocID="{686FFF6D-9A11-452D-9A4B-A414773D4872}" presName="sibTrans" presStyleCnt="0"/>
      <dgm:spPr/>
    </dgm:pt>
    <dgm:pt modelId="{5F54951E-72EA-487D-97B5-01990498D84D}" type="pres">
      <dgm:prSet presAssocID="{47508731-9515-47A0-97CC-6105392406DC}" presName="node" presStyleLbl="node1" presStyleIdx="6" presStyleCnt="9" custScaleX="133467">
        <dgm:presLayoutVars>
          <dgm:bulletEnabled val="1"/>
        </dgm:presLayoutVars>
      </dgm:prSet>
      <dgm:spPr/>
    </dgm:pt>
    <dgm:pt modelId="{4E26E158-BB5D-402C-A469-E91DEB64D862}" type="pres">
      <dgm:prSet presAssocID="{CDDDCA27-CB19-4285-B6FE-C391965B319C}" presName="sibTrans" presStyleCnt="0"/>
      <dgm:spPr/>
    </dgm:pt>
    <dgm:pt modelId="{3DA7885A-CB83-4F09-8736-97BF3D17FEEB}" type="pres">
      <dgm:prSet presAssocID="{BCC0C226-3069-4594-A64F-6BF3B9017E42}" presName="node" presStyleLbl="node1" presStyleIdx="7" presStyleCnt="9" custScaleX="133467">
        <dgm:presLayoutVars>
          <dgm:bulletEnabled val="1"/>
        </dgm:presLayoutVars>
      </dgm:prSet>
      <dgm:spPr/>
    </dgm:pt>
    <dgm:pt modelId="{B74F8FEC-12F0-4677-B52B-6288A064B767}" type="pres">
      <dgm:prSet presAssocID="{C68BD42D-13B1-4098-BF25-F583E8087CC1}" presName="sibTrans" presStyleCnt="0"/>
      <dgm:spPr/>
    </dgm:pt>
    <dgm:pt modelId="{487AF3D9-3B12-4FF5-B3ED-98FAC39F26A7}" type="pres">
      <dgm:prSet presAssocID="{499D73D3-94C3-43BA-9E57-8004E2D9F0FA}" presName="node" presStyleLbl="node1" presStyleIdx="8" presStyleCnt="9" custScaleX="133467">
        <dgm:presLayoutVars>
          <dgm:bulletEnabled val="1"/>
        </dgm:presLayoutVars>
      </dgm:prSet>
      <dgm:spPr/>
    </dgm:pt>
  </dgm:ptLst>
  <dgm:cxnLst>
    <dgm:cxn modelId="{BE6B6207-F8C1-41A4-942F-B4A7CC119067}" type="presOf" srcId="{B029F39C-8732-43A3-844C-43C6DA97356C}" destId="{8F4CF592-C4A1-4DB6-A62D-749944274DBF}" srcOrd="0" destOrd="0" presId="urn:microsoft.com/office/officeart/2005/8/layout/default"/>
    <dgm:cxn modelId="{D163B913-CC37-4873-8A03-61DBC1CA74EE}" srcId="{43418A70-B15E-44A4-BC4C-5FE36A70A51D}" destId="{499D73D3-94C3-43BA-9E57-8004E2D9F0FA}" srcOrd="8" destOrd="0" parTransId="{727C3B6B-CB2C-462D-A01D-A5931D01BB7E}" sibTransId="{6EF494D9-02FA-4E54-B749-31D6A9E66691}"/>
    <dgm:cxn modelId="{11D43D1D-5562-4062-AA0D-29A3099B1F42}" srcId="{43418A70-B15E-44A4-BC4C-5FE36A70A51D}" destId="{B99C8F89-1FD6-4347-A93A-17786054B70E}" srcOrd="2" destOrd="0" parTransId="{6456C3B6-488A-4A55-A134-2E1280BF82F4}" sibTransId="{5991301C-276D-4890-904D-83A208878BF2}"/>
    <dgm:cxn modelId="{5687C01D-E8D7-4F7C-B75D-538C1114554A}" srcId="{43418A70-B15E-44A4-BC4C-5FE36A70A51D}" destId="{B029F39C-8732-43A3-844C-43C6DA97356C}" srcOrd="4" destOrd="0" parTransId="{52A42105-D7D1-41F0-A4AF-19D245722C7B}" sibTransId="{AC6C2039-60AB-460F-9300-F4B8CDFC81FC}"/>
    <dgm:cxn modelId="{8634692B-887B-4C70-BF3D-9CD232563EBF}" srcId="{43418A70-B15E-44A4-BC4C-5FE36A70A51D}" destId="{AB6F6689-C41D-45CA-8F0A-FC326E0F9D48}" srcOrd="5" destOrd="0" parTransId="{30F3C8DF-3502-418A-A4CF-A8BDA7AF24DC}" sibTransId="{686FFF6D-9A11-452D-9A4B-A414773D4872}"/>
    <dgm:cxn modelId="{E4EC2241-D4AD-459A-96D7-94CB41DFE84E}" type="presOf" srcId="{499D73D3-94C3-43BA-9E57-8004E2D9F0FA}" destId="{487AF3D9-3B12-4FF5-B3ED-98FAC39F26A7}" srcOrd="0" destOrd="0" presId="urn:microsoft.com/office/officeart/2005/8/layout/default"/>
    <dgm:cxn modelId="{EB804275-8FD8-4E3B-9D93-A291F1ABD31C}" type="presOf" srcId="{09108315-1A8A-400D-9617-A35B622D237F}" destId="{B28B4952-00A3-4B69-A800-4BA21E48E43F}" srcOrd="0" destOrd="0" presId="urn:microsoft.com/office/officeart/2005/8/layout/default"/>
    <dgm:cxn modelId="{146BE97E-0753-4F79-8E9E-5CBD1A6EEB71}" type="presOf" srcId="{B99C8F89-1FD6-4347-A93A-17786054B70E}" destId="{1FCF66A9-DCE2-4BD2-A75A-E49ACAAD56A9}" srcOrd="0" destOrd="0" presId="urn:microsoft.com/office/officeart/2005/8/layout/default"/>
    <dgm:cxn modelId="{C408B0A0-DA1B-4193-869A-FA5CF862B21B}" type="presOf" srcId="{AB6F6689-C41D-45CA-8F0A-FC326E0F9D48}" destId="{742F934F-ACB3-45CF-B0F6-5A36FDEF475C}" srcOrd="0" destOrd="0" presId="urn:microsoft.com/office/officeart/2005/8/layout/default"/>
    <dgm:cxn modelId="{4ABCA4A3-BAEA-4D18-8FE7-523C39646383}" type="presOf" srcId="{47508731-9515-47A0-97CC-6105392406DC}" destId="{5F54951E-72EA-487D-97B5-01990498D84D}" srcOrd="0" destOrd="0" presId="urn:microsoft.com/office/officeart/2005/8/layout/default"/>
    <dgm:cxn modelId="{8B5D56A5-6C65-449D-B564-693F3A96418D}" srcId="{43418A70-B15E-44A4-BC4C-5FE36A70A51D}" destId="{BCC0C226-3069-4594-A64F-6BF3B9017E42}" srcOrd="7" destOrd="0" parTransId="{1C898409-E3B1-4C21-8411-36C020C1411B}" sibTransId="{C68BD42D-13B1-4098-BF25-F583E8087CC1}"/>
    <dgm:cxn modelId="{87333EA7-1E39-4280-BDC0-F160DA45AF9F}" type="presOf" srcId="{43418A70-B15E-44A4-BC4C-5FE36A70A51D}" destId="{FC7E6EA1-A05C-4D05-9EDD-BAB02A3CBA8B}" srcOrd="0" destOrd="0" presId="urn:microsoft.com/office/officeart/2005/8/layout/default"/>
    <dgm:cxn modelId="{93FFC9AC-F785-4668-AEAA-F0CAD3192806}" srcId="{43418A70-B15E-44A4-BC4C-5FE36A70A51D}" destId="{47508731-9515-47A0-97CC-6105392406DC}" srcOrd="6" destOrd="0" parTransId="{2FF833F9-71A3-4EC9-AEAC-2FDEA4F36561}" sibTransId="{CDDDCA27-CB19-4285-B6FE-C391965B319C}"/>
    <dgm:cxn modelId="{C3F6BCB3-3DF8-4F2A-AB1C-0C11513438F9}" type="presOf" srcId="{35E163B1-9E14-4457-9BEB-5AF51103F7F4}" destId="{CC2A72BC-FDBB-4E88-8F46-CF515EB13986}" srcOrd="0" destOrd="0" presId="urn:microsoft.com/office/officeart/2005/8/layout/default"/>
    <dgm:cxn modelId="{804AB1B7-B656-40E1-A052-411C894CF6C6}" srcId="{43418A70-B15E-44A4-BC4C-5FE36A70A51D}" destId="{09108315-1A8A-400D-9617-A35B622D237F}" srcOrd="1" destOrd="0" parTransId="{244C8111-B444-4B13-84EE-C7D7C03298B0}" sibTransId="{91740FF8-FBF2-4E3F-A367-78769986ABFC}"/>
    <dgm:cxn modelId="{E9F2ECC3-1929-4731-BB30-243902321C82}" type="presOf" srcId="{BCC0C226-3069-4594-A64F-6BF3B9017E42}" destId="{3DA7885A-CB83-4F09-8736-97BF3D17FEEB}" srcOrd="0" destOrd="0" presId="urn:microsoft.com/office/officeart/2005/8/layout/default"/>
    <dgm:cxn modelId="{FF6091C4-F20D-49EA-9576-51711E272D03}" srcId="{43418A70-B15E-44A4-BC4C-5FE36A70A51D}" destId="{76B17BA8-E5D3-42AE-8AE9-EFE0B163E62A}" srcOrd="0" destOrd="0" parTransId="{EC37C706-6C0E-4000-858C-7BCF3A7DDC3C}" sibTransId="{833A9CC4-3FB1-43D5-A97C-C96E68AF8608}"/>
    <dgm:cxn modelId="{21BC74C8-F99F-43C9-B3EA-691D130B19C6}" srcId="{43418A70-B15E-44A4-BC4C-5FE36A70A51D}" destId="{35E163B1-9E14-4457-9BEB-5AF51103F7F4}" srcOrd="3" destOrd="0" parTransId="{579B5B4B-6BB4-44F9-B9F3-802DB7D3EBC2}" sibTransId="{EA5AF06C-0B75-4DA0-A82E-BA9EA2CC99A9}"/>
    <dgm:cxn modelId="{588656F3-CED0-4FDC-928C-61A09CC2BFFB}" type="presOf" srcId="{76B17BA8-E5D3-42AE-8AE9-EFE0B163E62A}" destId="{389F25EE-D517-49E4-9F3A-E7E37EB14625}" srcOrd="0" destOrd="0" presId="urn:microsoft.com/office/officeart/2005/8/layout/default"/>
    <dgm:cxn modelId="{6C41651A-45B3-482B-8CA5-34B4D78427C5}" type="presParOf" srcId="{FC7E6EA1-A05C-4D05-9EDD-BAB02A3CBA8B}" destId="{389F25EE-D517-49E4-9F3A-E7E37EB14625}" srcOrd="0" destOrd="0" presId="urn:microsoft.com/office/officeart/2005/8/layout/default"/>
    <dgm:cxn modelId="{EED9BC47-B4C9-4FD0-BA35-B6207E16A1F7}" type="presParOf" srcId="{FC7E6EA1-A05C-4D05-9EDD-BAB02A3CBA8B}" destId="{3510A310-7B80-4F69-8B1E-899A84B3D3AC}" srcOrd="1" destOrd="0" presId="urn:microsoft.com/office/officeart/2005/8/layout/default"/>
    <dgm:cxn modelId="{9969B46F-F5A4-4AF4-8D4B-2475192116ED}" type="presParOf" srcId="{FC7E6EA1-A05C-4D05-9EDD-BAB02A3CBA8B}" destId="{B28B4952-00A3-4B69-A800-4BA21E48E43F}" srcOrd="2" destOrd="0" presId="urn:microsoft.com/office/officeart/2005/8/layout/default"/>
    <dgm:cxn modelId="{D130ED85-8AE7-4E65-BD66-7C70372CF1C5}" type="presParOf" srcId="{FC7E6EA1-A05C-4D05-9EDD-BAB02A3CBA8B}" destId="{6C1C1CC2-F171-4B87-911A-C8AAEFE68E52}" srcOrd="3" destOrd="0" presId="urn:microsoft.com/office/officeart/2005/8/layout/default"/>
    <dgm:cxn modelId="{3AF0FCD1-136C-489B-BD94-3708E5C03AA6}" type="presParOf" srcId="{FC7E6EA1-A05C-4D05-9EDD-BAB02A3CBA8B}" destId="{1FCF66A9-DCE2-4BD2-A75A-E49ACAAD56A9}" srcOrd="4" destOrd="0" presId="urn:microsoft.com/office/officeart/2005/8/layout/default"/>
    <dgm:cxn modelId="{F94F1C4B-BE50-43E9-9182-FC3861B08BFB}" type="presParOf" srcId="{FC7E6EA1-A05C-4D05-9EDD-BAB02A3CBA8B}" destId="{3AA3E559-932E-4C76-81DF-0B80326A6421}" srcOrd="5" destOrd="0" presId="urn:microsoft.com/office/officeart/2005/8/layout/default"/>
    <dgm:cxn modelId="{9FAD18E7-1510-4A61-BCD1-ED4093EDDB82}" type="presParOf" srcId="{FC7E6EA1-A05C-4D05-9EDD-BAB02A3CBA8B}" destId="{CC2A72BC-FDBB-4E88-8F46-CF515EB13986}" srcOrd="6" destOrd="0" presId="urn:microsoft.com/office/officeart/2005/8/layout/default"/>
    <dgm:cxn modelId="{5D3DED3F-962F-422C-87AD-B4A675FB919F}" type="presParOf" srcId="{FC7E6EA1-A05C-4D05-9EDD-BAB02A3CBA8B}" destId="{49732A5A-F7E6-408D-8557-F4E3154D6B55}" srcOrd="7" destOrd="0" presId="urn:microsoft.com/office/officeart/2005/8/layout/default"/>
    <dgm:cxn modelId="{DE664C5E-2190-4116-A2AC-FBA7F8D99BEA}" type="presParOf" srcId="{FC7E6EA1-A05C-4D05-9EDD-BAB02A3CBA8B}" destId="{8F4CF592-C4A1-4DB6-A62D-749944274DBF}" srcOrd="8" destOrd="0" presId="urn:microsoft.com/office/officeart/2005/8/layout/default"/>
    <dgm:cxn modelId="{B1C8E594-A8AF-43CE-8E4B-48A3AB48E27A}" type="presParOf" srcId="{FC7E6EA1-A05C-4D05-9EDD-BAB02A3CBA8B}" destId="{B2D0EE72-C8A4-4F05-996C-441A13ECC411}" srcOrd="9" destOrd="0" presId="urn:microsoft.com/office/officeart/2005/8/layout/default"/>
    <dgm:cxn modelId="{90688A9C-58DB-4516-B75B-4EF594D96292}" type="presParOf" srcId="{FC7E6EA1-A05C-4D05-9EDD-BAB02A3CBA8B}" destId="{742F934F-ACB3-45CF-B0F6-5A36FDEF475C}" srcOrd="10" destOrd="0" presId="urn:microsoft.com/office/officeart/2005/8/layout/default"/>
    <dgm:cxn modelId="{F914D34D-F40D-4D30-ADC0-574059B51772}" type="presParOf" srcId="{FC7E6EA1-A05C-4D05-9EDD-BAB02A3CBA8B}" destId="{3A2D38A6-AC24-4EDE-9932-BD2CCB28E933}" srcOrd="11" destOrd="0" presId="urn:microsoft.com/office/officeart/2005/8/layout/default"/>
    <dgm:cxn modelId="{53281E64-2930-4379-9C54-B4AA1FA3972F}" type="presParOf" srcId="{FC7E6EA1-A05C-4D05-9EDD-BAB02A3CBA8B}" destId="{5F54951E-72EA-487D-97B5-01990498D84D}" srcOrd="12" destOrd="0" presId="urn:microsoft.com/office/officeart/2005/8/layout/default"/>
    <dgm:cxn modelId="{1D66026F-32F7-466D-BD5D-CA36A81A878E}" type="presParOf" srcId="{FC7E6EA1-A05C-4D05-9EDD-BAB02A3CBA8B}" destId="{4E26E158-BB5D-402C-A469-E91DEB64D862}" srcOrd="13" destOrd="0" presId="urn:microsoft.com/office/officeart/2005/8/layout/default"/>
    <dgm:cxn modelId="{FF185772-B445-4338-8558-01C2684B0C39}" type="presParOf" srcId="{FC7E6EA1-A05C-4D05-9EDD-BAB02A3CBA8B}" destId="{3DA7885A-CB83-4F09-8736-97BF3D17FEEB}" srcOrd="14" destOrd="0" presId="urn:microsoft.com/office/officeart/2005/8/layout/default"/>
    <dgm:cxn modelId="{60E2A7F6-5AAE-4BA0-BE8C-F3A4ABEAA44A}" type="presParOf" srcId="{FC7E6EA1-A05C-4D05-9EDD-BAB02A3CBA8B}" destId="{B74F8FEC-12F0-4677-B52B-6288A064B767}" srcOrd="15" destOrd="0" presId="urn:microsoft.com/office/officeart/2005/8/layout/default"/>
    <dgm:cxn modelId="{7B7C68E1-9B0D-46D0-9DB9-50FCD026F37E}" type="presParOf" srcId="{FC7E6EA1-A05C-4D05-9EDD-BAB02A3CBA8B}" destId="{487AF3D9-3B12-4FF5-B3ED-98FAC39F26A7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3418A70-B15E-44A4-BC4C-5FE36A70A51D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6B17BA8-E5D3-42AE-8AE9-EFE0B163E62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дополнительного образования</a:t>
          </a:r>
        </a:p>
      </dgm:t>
    </dgm:pt>
    <dgm:pt modelId="{EC37C706-6C0E-4000-858C-7BCF3A7DDC3C}" type="parTrans" cxnId="{FF6091C4-F20D-49EA-9576-51711E272D0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3A9CC4-3FB1-43D5-A97C-C96E68AF8608}" type="sibTrans" cxnId="{FF6091C4-F20D-49EA-9576-51711E272D0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108315-1A8A-400D-9617-A35B622D237F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Преподаватель</a:t>
          </a:r>
        </a:p>
      </dgm:t>
    </dgm:pt>
    <dgm:pt modelId="{244C8111-B444-4B13-84EE-C7D7C03298B0}" type="parTrans" cxnId="{804AB1B7-B656-40E1-A052-411C894CF6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740FF8-FBF2-4E3F-A367-78769986ABFC}" type="sibTrans" cxnId="{804AB1B7-B656-40E1-A052-411C894CF6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9C8F89-1FD6-4347-A93A-17786054B70E}">
      <dgm:prSet phldrT="[Текст]"/>
      <dgm:spPr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Тренер-преподаватель</a:t>
          </a:r>
        </a:p>
      </dgm:t>
    </dgm:pt>
    <dgm:pt modelId="{6456C3B6-488A-4A55-A134-2E1280BF82F4}" type="parTrans" cxnId="{11D43D1D-5562-4062-AA0D-29A3099B1F4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91301C-276D-4890-904D-83A208878BF2}" type="sibTrans" cxnId="{11D43D1D-5562-4062-AA0D-29A3099B1F4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5E163B1-9E14-4457-9BEB-5AF51103F7F4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Концертмейстер </a:t>
          </a:r>
        </a:p>
      </dgm:t>
    </dgm:pt>
    <dgm:pt modelId="{579B5B4B-6BB4-44F9-B9F3-802DB7D3EBC2}" type="parTrans" cxnId="{21BC74C8-F99F-43C9-B3EA-691D130B19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5AF06C-0B75-4DA0-A82E-BA9EA2CC99A9}" type="sibTrans" cxnId="{21BC74C8-F99F-43C9-B3EA-691D130B19C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29F39C-8732-43A3-844C-43C6DA97356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Педагог-организатор </a:t>
          </a:r>
        </a:p>
      </dgm:t>
    </dgm:pt>
    <dgm:pt modelId="{52A42105-D7D1-41F0-A4AF-19D245722C7B}" type="parTrans" cxnId="{5687C01D-E8D7-4F7C-B75D-538C111455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6C2039-60AB-460F-9300-F4B8CDFC81FC}" type="sibTrans" cxnId="{5687C01D-E8D7-4F7C-B75D-538C111455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C0C226-3069-4594-A64F-6BF3B9017E42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Лаборант</a:t>
          </a:r>
        </a:p>
      </dgm:t>
    </dgm:pt>
    <dgm:pt modelId="{1C898409-E3B1-4C21-8411-36C020C1411B}" type="parTrans" cxnId="{8B5D56A5-6C65-449D-B564-693F3A9641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8BD42D-13B1-4098-BF25-F583E8087CC1}" type="sibTrans" cxnId="{8B5D56A5-6C65-449D-B564-693F3A96418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B6F6689-C41D-45CA-8F0A-FC326E0F9D48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Художник-оформитель</a:t>
          </a:r>
        </a:p>
      </dgm:t>
    </dgm:pt>
    <dgm:pt modelId="{30F3C8DF-3502-418A-A4CF-A8BDA7AF24DC}" type="parTrans" cxnId="{8634692B-887B-4C70-BF3D-9CD232563EB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6FFF6D-9A11-452D-9A4B-A414773D4872}" type="sibTrans" cxnId="{8634692B-887B-4C70-BF3D-9CD232563EB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508731-9515-47A0-97CC-6105392406DC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Аранжировщик</a:t>
          </a:r>
        </a:p>
      </dgm:t>
    </dgm:pt>
    <dgm:pt modelId="{2FF833F9-71A3-4EC9-AEAC-2FDEA4F36561}" type="parTrans" cxnId="{93FFC9AC-F785-4668-AEAA-F0CAD319280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DDCA27-CB19-4285-B6FE-C391965B319C}" type="sibTrans" cxnId="{93FFC9AC-F785-4668-AEAA-F0CAD319280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7E6EA1-A05C-4D05-9EDD-BAB02A3CBA8B}" type="pres">
      <dgm:prSet presAssocID="{43418A70-B15E-44A4-BC4C-5FE36A70A51D}" presName="diagram" presStyleCnt="0">
        <dgm:presLayoutVars>
          <dgm:dir/>
          <dgm:resizeHandles val="exact"/>
        </dgm:presLayoutVars>
      </dgm:prSet>
      <dgm:spPr/>
    </dgm:pt>
    <dgm:pt modelId="{389F25EE-D517-49E4-9F3A-E7E37EB14625}" type="pres">
      <dgm:prSet presAssocID="{76B17BA8-E5D3-42AE-8AE9-EFE0B163E62A}" presName="node" presStyleLbl="node1" presStyleIdx="0" presStyleCnt="8" custScaleX="133467">
        <dgm:presLayoutVars>
          <dgm:bulletEnabled val="1"/>
        </dgm:presLayoutVars>
      </dgm:prSet>
      <dgm:spPr/>
    </dgm:pt>
    <dgm:pt modelId="{3510A310-7B80-4F69-8B1E-899A84B3D3AC}" type="pres">
      <dgm:prSet presAssocID="{833A9CC4-3FB1-43D5-A97C-C96E68AF8608}" presName="sibTrans" presStyleCnt="0"/>
      <dgm:spPr/>
    </dgm:pt>
    <dgm:pt modelId="{B28B4952-00A3-4B69-A800-4BA21E48E43F}" type="pres">
      <dgm:prSet presAssocID="{09108315-1A8A-400D-9617-A35B622D237F}" presName="node" presStyleLbl="node1" presStyleIdx="1" presStyleCnt="8" custScaleX="133467">
        <dgm:presLayoutVars>
          <dgm:bulletEnabled val="1"/>
        </dgm:presLayoutVars>
      </dgm:prSet>
      <dgm:spPr/>
    </dgm:pt>
    <dgm:pt modelId="{6C1C1CC2-F171-4B87-911A-C8AAEFE68E52}" type="pres">
      <dgm:prSet presAssocID="{91740FF8-FBF2-4E3F-A367-78769986ABFC}" presName="sibTrans" presStyleCnt="0"/>
      <dgm:spPr/>
    </dgm:pt>
    <dgm:pt modelId="{1FCF66A9-DCE2-4BD2-A75A-E49ACAAD56A9}" type="pres">
      <dgm:prSet presAssocID="{B99C8F89-1FD6-4347-A93A-17786054B70E}" presName="node" presStyleLbl="node1" presStyleIdx="2" presStyleCnt="8" custScaleX="133467">
        <dgm:presLayoutVars>
          <dgm:bulletEnabled val="1"/>
        </dgm:presLayoutVars>
      </dgm:prSet>
      <dgm:spPr/>
    </dgm:pt>
    <dgm:pt modelId="{3AA3E559-932E-4C76-81DF-0B80326A6421}" type="pres">
      <dgm:prSet presAssocID="{5991301C-276D-4890-904D-83A208878BF2}" presName="sibTrans" presStyleCnt="0"/>
      <dgm:spPr/>
    </dgm:pt>
    <dgm:pt modelId="{CC2A72BC-FDBB-4E88-8F46-CF515EB13986}" type="pres">
      <dgm:prSet presAssocID="{35E163B1-9E14-4457-9BEB-5AF51103F7F4}" presName="node" presStyleLbl="node1" presStyleIdx="3" presStyleCnt="8" custScaleX="133467">
        <dgm:presLayoutVars>
          <dgm:bulletEnabled val="1"/>
        </dgm:presLayoutVars>
      </dgm:prSet>
      <dgm:spPr/>
    </dgm:pt>
    <dgm:pt modelId="{49732A5A-F7E6-408D-8557-F4E3154D6B55}" type="pres">
      <dgm:prSet presAssocID="{EA5AF06C-0B75-4DA0-A82E-BA9EA2CC99A9}" presName="sibTrans" presStyleCnt="0"/>
      <dgm:spPr/>
    </dgm:pt>
    <dgm:pt modelId="{8F4CF592-C4A1-4DB6-A62D-749944274DBF}" type="pres">
      <dgm:prSet presAssocID="{B029F39C-8732-43A3-844C-43C6DA97356C}" presName="node" presStyleLbl="node1" presStyleIdx="4" presStyleCnt="8" custScaleX="133467">
        <dgm:presLayoutVars>
          <dgm:bulletEnabled val="1"/>
        </dgm:presLayoutVars>
      </dgm:prSet>
      <dgm:spPr/>
    </dgm:pt>
    <dgm:pt modelId="{B2D0EE72-C8A4-4F05-996C-441A13ECC411}" type="pres">
      <dgm:prSet presAssocID="{AC6C2039-60AB-460F-9300-F4B8CDFC81FC}" presName="sibTrans" presStyleCnt="0"/>
      <dgm:spPr/>
    </dgm:pt>
    <dgm:pt modelId="{742F934F-ACB3-45CF-B0F6-5A36FDEF475C}" type="pres">
      <dgm:prSet presAssocID="{AB6F6689-C41D-45CA-8F0A-FC326E0F9D48}" presName="node" presStyleLbl="node1" presStyleIdx="5" presStyleCnt="8" custScaleX="133467">
        <dgm:presLayoutVars>
          <dgm:bulletEnabled val="1"/>
        </dgm:presLayoutVars>
      </dgm:prSet>
      <dgm:spPr/>
    </dgm:pt>
    <dgm:pt modelId="{3A2D38A6-AC24-4EDE-9932-BD2CCB28E933}" type="pres">
      <dgm:prSet presAssocID="{686FFF6D-9A11-452D-9A4B-A414773D4872}" presName="sibTrans" presStyleCnt="0"/>
      <dgm:spPr/>
    </dgm:pt>
    <dgm:pt modelId="{5F54951E-72EA-487D-97B5-01990498D84D}" type="pres">
      <dgm:prSet presAssocID="{47508731-9515-47A0-97CC-6105392406DC}" presName="node" presStyleLbl="node1" presStyleIdx="6" presStyleCnt="8" custScaleX="133467">
        <dgm:presLayoutVars>
          <dgm:bulletEnabled val="1"/>
        </dgm:presLayoutVars>
      </dgm:prSet>
      <dgm:spPr/>
    </dgm:pt>
    <dgm:pt modelId="{4E26E158-BB5D-402C-A469-E91DEB64D862}" type="pres">
      <dgm:prSet presAssocID="{CDDDCA27-CB19-4285-B6FE-C391965B319C}" presName="sibTrans" presStyleCnt="0"/>
      <dgm:spPr/>
    </dgm:pt>
    <dgm:pt modelId="{3DA7885A-CB83-4F09-8736-97BF3D17FEEB}" type="pres">
      <dgm:prSet presAssocID="{BCC0C226-3069-4594-A64F-6BF3B9017E42}" presName="node" presStyleLbl="node1" presStyleIdx="7" presStyleCnt="8" custScaleX="133467">
        <dgm:presLayoutVars>
          <dgm:bulletEnabled val="1"/>
        </dgm:presLayoutVars>
      </dgm:prSet>
      <dgm:spPr/>
    </dgm:pt>
  </dgm:ptLst>
  <dgm:cxnLst>
    <dgm:cxn modelId="{BE6B6207-F8C1-41A4-942F-B4A7CC119067}" type="presOf" srcId="{B029F39C-8732-43A3-844C-43C6DA97356C}" destId="{8F4CF592-C4A1-4DB6-A62D-749944274DBF}" srcOrd="0" destOrd="0" presId="urn:microsoft.com/office/officeart/2005/8/layout/default"/>
    <dgm:cxn modelId="{11D43D1D-5562-4062-AA0D-29A3099B1F42}" srcId="{43418A70-B15E-44A4-BC4C-5FE36A70A51D}" destId="{B99C8F89-1FD6-4347-A93A-17786054B70E}" srcOrd="2" destOrd="0" parTransId="{6456C3B6-488A-4A55-A134-2E1280BF82F4}" sibTransId="{5991301C-276D-4890-904D-83A208878BF2}"/>
    <dgm:cxn modelId="{5687C01D-E8D7-4F7C-B75D-538C1114554A}" srcId="{43418A70-B15E-44A4-BC4C-5FE36A70A51D}" destId="{B029F39C-8732-43A3-844C-43C6DA97356C}" srcOrd="4" destOrd="0" parTransId="{52A42105-D7D1-41F0-A4AF-19D245722C7B}" sibTransId="{AC6C2039-60AB-460F-9300-F4B8CDFC81FC}"/>
    <dgm:cxn modelId="{8634692B-887B-4C70-BF3D-9CD232563EBF}" srcId="{43418A70-B15E-44A4-BC4C-5FE36A70A51D}" destId="{AB6F6689-C41D-45CA-8F0A-FC326E0F9D48}" srcOrd="5" destOrd="0" parTransId="{30F3C8DF-3502-418A-A4CF-A8BDA7AF24DC}" sibTransId="{686FFF6D-9A11-452D-9A4B-A414773D4872}"/>
    <dgm:cxn modelId="{EB804275-8FD8-4E3B-9D93-A291F1ABD31C}" type="presOf" srcId="{09108315-1A8A-400D-9617-A35B622D237F}" destId="{B28B4952-00A3-4B69-A800-4BA21E48E43F}" srcOrd="0" destOrd="0" presId="urn:microsoft.com/office/officeart/2005/8/layout/default"/>
    <dgm:cxn modelId="{146BE97E-0753-4F79-8E9E-5CBD1A6EEB71}" type="presOf" srcId="{B99C8F89-1FD6-4347-A93A-17786054B70E}" destId="{1FCF66A9-DCE2-4BD2-A75A-E49ACAAD56A9}" srcOrd="0" destOrd="0" presId="urn:microsoft.com/office/officeart/2005/8/layout/default"/>
    <dgm:cxn modelId="{C408B0A0-DA1B-4193-869A-FA5CF862B21B}" type="presOf" srcId="{AB6F6689-C41D-45CA-8F0A-FC326E0F9D48}" destId="{742F934F-ACB3-45CF-B0F6-5A36FDEF475C}" srcOrd="0" destOrd="0" presId="urn:microsoft.com/office/officeart/2005/8/layout/default"/>
    <dgm:cxn modelId="{4ABCA4A3-BAEA-4D18-8FE7-523C39646383}" type="presOf" srcId="{47508731-9515-47A0-97CC-6105392406DC}" destId="{5F54951E-72EA-487D-97B5-01990498D84D}" srcOrd="0" destOrd="0" presId="urn:microsoft.com/office/officeart/2005/8/layout/default"/>
    <dgm:cxn modelId="{8B5D56A5-6C65-449D-B564-693F3A96418D}" srcId="{43418A70-B15E-44A4-BC4C-5FE36A70A51D}" destId="{BCC0C226-3069-4594-A64F-6BF3B9017E42}" srcOrd="7" destOrd="0" parTransId="{1C898409-E3B1-4C21-8411-36C020C1411B}" sibTransId="{C68BD42D-13B1-4098-BF25-F583E8087CC1}"/>
    <dgm:cxn modelId="{87333EA7-1E39-4280-BDC0-F160DA45AF9F}" type="presOf" srcId="{43418A70-B15E-44A4-BC4C-5FE36A70A51D}" destId="{FC7E6EA1-A05C-4D05-9EDD-BAB02A3CBA8B}" srcOrd="0" destOrd="0" presId="urn:microsoft.com/office/officeart/2005/8/layout/default"/>
    <dgm:cxn modelId="{93FFC9AC-F785-4668-AEAA-F0CAD3192806}" srcId="{43418A70-B15E-44A4-BC4C-5FE36A70A51D}" destId="{47508731-9515-47A0-97CC-6105392406DC}" srcOrd="6" destOrd="0" parTransId="{2FF833F9-71A3-4EC9-AEAC-2FDEA4F36561}" sibTransId="{CDDDCA27-CB19-4285-B6FE-C391965B319C}"/>
    <dgm:cxn modelId="{C3F6BCB3-3DF8-4F2A-AB1C-0C11513438F9}" type="presOf" srcId="{35E163B1-9E14-4457-9BEB-5AF51103F7F4}" destId="{CC2A72BC-FDBB-4E88-8F46-CF515EB13986}" srcOrd="0" destOrd="0" presId="urn:microsoft.com/office/officeart/2005/8/layout/default"/>
    <dgm:cxn modelId="{804AB1B7-B656-40E1-A052-411C894CF6C6}" srcId="{43418A70-B15E-44A4-BC4C-5FE36A70A51D}" destId="{09108315-1A8A-400D-9617-A35B622D237F}" srcOrd="1" destOrd="0" parTransId="{244C8111-B444-4B13-84EE-C7D7C03298B0}" sibTransId="{91740FF8-FBF2-4E3F-A367-78769986ABFC}"/>
    <dgm:cxn modelId="{E9F2ECC3-1929-4731-BB30-243902321C82}" type="presOf" srcId="{BCC0C226-3069-4594-A64F-6BF3B9017E42}" destId="{3DA7885A-CB83-4F09-8736-97BF3D17FEEB}" srcOrd="0" destOrd="0" presId="urn:microsoft.com/office/officeart/2005/8/layout/default"/>
    <dgm:cxn modelId="{FF6091C4-F20D-49EA-9576-51711E272D03}" srcId="{43418A70-B15E-44A4-BC4C-5FE36A70A51D}" destId="{76B17BA8-E5D3-42AE-8AE9-EFE0B163E62A}" srcOrd="0" destOrd="0" parTransId="{EC37C706-6C0E-4000-858C-7BCF3A7DDC3C}" sibTransId="{833A9CC4-3FB1-43D5-A97C-C96E68AF8608}"/>
    <dgm:cxn modelId="{21BC74C8-F99F-43C9-B3EA-691D130B19C6}" srcId="{43418A70-B15E-44A4-BC4C-5FE36A70A51D}" destId="{35E163B1-9E14-4457-9BEB-5AF51103F7F4}" srcOrd="3" destOrd="0" parTransId="{579B5B4B-6BB4-44F9-B9F3-802DB7D3EBC2}" sibTransId="{EA5AF06C-0B75-4DA0-A82E-BA9EA2CC99A9}"/>
    <dgm:cxn modelId="{588656F3-CED0-4FDC-928C-61A09CC2BFFB}" type="presOf" srcId="{76B17BA8-E5D3-42AE-8AE9-EFE0B163E62A}" destId="{389F25EE-D517-49E4-9F3A-E7E37EB14625}" srcOrd="0" destOrd="0" presId="urn:microsoft.com/office/officeart/2005/8/layout/default"/>
    <dgm:cxn modelId="{6C41651A-45B3-482B-8CA5-34B4D78427C5}" type="presParOf" srcId="{FC7E6EA1-A05C-4D05-9EDD-BAB02A3CBA8B}" destId="{389F25EE-D517-49E4-9F3A-E7E37EB14625}" srcOrd="0" destOrd="0" presId="urn:microsoft.com/office/officeart/2005/8/layout/default"/>
    <dgm:cxn modelId="{EED9BC47-B4C9-4FD0-BA35-B6207E16A1F7}" type="presParOf" srcId="{FC7E6EA1-A05C-4D05-9EDD-BAB02A3CBA8B}" destId="{3510A310-7B80-4F69-8B1E-899A84B3D3AC}" srcOrd="1" destOrd="0" presId="urn:microsoft.com/office/officeart/2005/8/layout/default"/>
    <dgm:cxn modelId="{9969B46F-F5A4-4AF4-8D4B-2475192116ED}" type="presParOf" srcId="{FC7E6EA1-A05C-4D05-9EDD-BAB02A3CBA8B}" destId="{B28B4952-00A3-4B69-A800-4BA21E48E43F}" srcOrd="2" destOrd="0" presId="urn:microsoft.com/office/officeart/2005/8/layout/default"/>
    <dgm:cxn modelId="{D130ED85-8AE7-4E65-BD66-7C70372CF1C5}" type="presParOf" srcId="{FC7E6EA1-A05C-4D05-9EDD-BAB02A3CBA8B}" destId="{6C1C1CC2-F171-4B87-911A-C8AAEFE68E52}" srcOrd="3" destOrd="0" presId="urn:microsoft.com/office/officeart/2005/8/layout/default"/>
    <dgm:cxn modelId="{3AF0FCD1-136C-489B-BD94-3708E5C03AA6}" type="presParOf" srcId="{FC7E6EA1-A05C-4D05-9EDD-BAB02A3CBA8B}" destId="{1FCF66A9-DCE2-4BD2-A75A-E49ACAAD56A9}" srcOrd="4" destOrd="0" presId="urn:microsoft.com/office/officeart/2005/8/layout/default"/>
    <dgm:cxn modelId="{F94F1C4B-BE50-43E9-9182-FC3861B08BFB}" type="presParOf" srcId="{FC7E6EA1-A05C-4D05-9EDD-BAB02A3CBA8B}" destId="{3AA3E559-932E-4C76-81DF-0B80326A6421}" srcOrd="5" destOrd="0" presId="urn:microsoft.com/office/officeart/2005/8/layout/default"/>
    <dgm:cxn modelId="{9FAD18E7-1510-4A61-BCD1-ED4093EDDB82}" type="presParOf" srcId="{FC7E6EA1-A05C-4D05-9EDD-BAB02A3CBA8B}" destId="{CC2A72BC-FDBB-4E88-8F46-CF515EB13986}" srcOrd="6" destOrd="0" presId="urn:microsoft.com/office/officeart/2005/8/layout/default"/>
    <dgm:cxn modelId="{5D3DED3F-962F-422C-87AD-B4A675FB919F}" type="presParOf" srcId="{FC7E6EA1-A05C-4D05-9EDD-BAB02A3CBA8B}" destId="{49732A5A-F7E6-408D-8557-F4E3154D6B55}" srcOrd="7" destOrd="0" presId="urn:microsoft.com/office/officeart/2005/8/layout/default"/>
    <dgm:cxn modelId="{DE664C5E-2190-4116-A2AC-FBA7F8D99BEA}" type="presParOf" srcId="{FC7E6EA1-A05C-4D05-9EDD-BAB02A3CBA8B}" destId="{8F4CF592-C4A1-4DB6-A62D-749944274DBF}" srcOrd="8" destOrd="0" presId="urn:microsoft.com/office/officeart/2005/8/layout/default"/>
    <dgm:cxn modelId="{B1C8E594-A8AF-43CE-8E4B-48A3AB48E27A}" type="presParOf" srcId="{FC7E6EA1-A05C-4D05-9EDD-BAB02A3CBA8B}" destId="{B2D0EE72-C8A4-4F05-996C-441A13ECC411}" srcOrd="9" destOrd="0" presId="urn:microsoft.com/office/officeart/2005/8/layout/default"/>
    <dgm:cxn modelId="{90688A9C-58DB-4516-B75B-4EF594D96292}" type="presParOf" srcId="{FC7E6EA1-A05C-4D05-9EDD-BAB02A3CBA8B}" destId="{742F934F-ACB3-45CF-B0F6-5A36FDEF475C}" srcOrd="10" destOrd="0" presId="urn:microsoft.com/office/officeart/2005/8/layout/default"/>
    <dgm:cxn modelId="{F914D34D-F40D-4D30-ADC0-574059B51772}" type="presParOf" srcId="{FC7E6EA1-A05C-4D05-9EDD-BAB02A3CBA8B}" destId="{3A2D38A6-AC24-4EDE-9932-BD2CCB28E933}" srcOrd="11" destOrd="0" presId="urn:microsoft.com/office/officeart/2005/8/layout/default"/>
    <dgm:cxn modelId="{53281E64-2930-4379-9C54-B4AA1FA3972F}" type="presParOf" srcId="{FC7E6EA1-A05C-4D05-9EDD-BAB02A3CBA8B}" destId="{5F54951E-72EA-487D-97B5-01990498D84D}" srcOrd="12" destOrd="0" presId="urn:microsoft.com/office/officeart/2005/8/layout/default"/>
    <dgm:cxn modelId="{1D66026F-32F7-466D-BD5D-CA36A81A878E}" type="presParOf" srcId="{FC7E6EA1-A05C-4D05-9EDD-BAB02A3CBA8B}" destId="{4E26E158-BB5D-402C-A469-E91DEB64D862}" srcOrd="13" destOrd="0" presId="urn:microsoft.com/office/officeart/2005/8/layout/default"/>
    <dgm:cxn modelId="{FF185772-B445-4338-8558-01C2684B0C39}" type="presParOf" srcId="{FC7E6EA1-A05C-4D05-9EDD-BAB02A3CBA8B}" destId="{3DA7885A-CB83-4F09-8736-97BF3D17FEEB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B934EA-D5A3-46F7-87B3-EC638216FF5A}" type="doc">
      <dgm:prSet loTypeId="urn:microsoft.com/office/officeart/2009/3/layout/IncreasingArrowsProcess" loCatId="process" qsTypeId="urn:microsoft.com/office/officeart/2005/8/quickstyle/simple4" qsCatId="simple" csTypeId="urn:microsoft.com/office/officeart/2005/8/colors/colorful2" csCatId="colorful" phldr="1"/>
      <dgm:spPr/>
    </dgm:pt>
    <dgm:pt modelId="{D7F92E9C-94D9-45F5-83DC-18F04E0EFD25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какой форме 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проводят</a:t>
          </a:r>
        </a:p>
      </dgm:t>
    </dgm:pt>
    <dgm:pt modelId="{A5C1884C-F9F8-4111-BC11-6D17FC7FEA65}" type="parTrans" cxnId="{9FF9EF23-1C77-4E13-AE1D-BEABE2CE9CD7}">
      <dgm:prSet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27E583-AD62-4A7D-BF40-A9E7D8D0EE3B}" type="sibTrans" cxnId="{9FF9EF23-1C77-4E13-AE1D-BEABE2CE9CD7}">
      <dgm:prSet custT="1"/>
      <dgm:spPr/>
      <dgm:t>
        <a:bodyPr/>
        <a:lstStyle/>
        <a:p>
          <a:endParaRPr lang="ru-RU" sz="2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0106007-F0EA-4E9F-87FF-87205F2021DF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Добровольный выбор ученика</a:t>
          </a:r>
        </a:p>
      </dgm:t>
    </dgm:pt>
    <dgm:pt modelId="{4A366A3C-DEFD-46B0-8CEE-AFD94BE5E031}" type="parTrans" cxnId="{2BBA131B-4A7F-4039-95FE-80DD18CB5F4B}">
      <dgm:prSet/>
      <dgm:spPr/>
      <dgm:t>
        <a:bodyPr/>
        <a:lstStyle/>
        <a:p>
          <a:endParaRPr lang="ru-RU" sz="2600"/>
        </a:p>
      </dgm:t>
    </dgm:pt>
    <dgm:pt modelId="{E4B685B5-8244-4441-AB1D-E3C1FB029EBB}" type="sibTrans" cxnId="{2BBA131B-4A7F-4039-95FE-80DD18CB5F4B}">
      <dgm:prSet/>
      <dgm:spPr/>
      <dgm:t>
        <a:bodyPr/>
        <a:lstStyle/>
        <a:p>
          <a:endParaRPr lang="ru-RU" sz="2600"/>
        </a:p>
      </dgm:t>
    </dgm:pt>
    <dgm:pt modelId="{08462776-B5AF-4D8D-8762-1DE8FD52C403}">
      <dgm:prSet phldrT="[Текст]" custT="1"/>
      <dgm:spPr/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Какие </a:t>
          </a:r>
          <a:b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результаты</a:t>
          </a:r>
        </a:p>
      </dgm:t>
    </dgm:pt>
    <dgm:pt modelId="{C3E86D49-7B63-423F-AB96-3C39544C9DFB}" type="parTrans" cxnId="{C5C8353E-38B4-4715-974F-FF2EA0D100E6}">
      <dgm:prSet/>
      <dgm:spPr/>
      <dgm:t>
        <a:bodyPr/>
        <a:lstStyle/>
        <a:p>
          <a:endParaRPr lang="ru-RU" sz="2600"/>
        </a:p>
      </dgm:t>
    </dgm:pt>
    <dgm:pt modelId="{D15A5B84-CAFF-4E6D-BD2C-1DE108254075}" type="sibTrans" cxnId="{C5C8353E-38B4-4715-974F-FF2EA0D100E6}">
      <dgm:prSet/>
      <dgm:spPr/>
      <dgm:t>
        <a:bodyPr/>
        <a:lstStyle/>
        <a:p>
          <a:endParaRPr lang="ru-RU" sz="2600"/>
        </a:p>
      </dgm:t>
    </dgm:pt>
    <dgm:pt modelId="{9B8B7DFF-62B2-401D-88C9-C9F6C4846F14}">
      <dgm:prSet phldrT="[Текст]" custT="1"/>
      <dgm:spPr/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Формы занятий определяет разработчик программы</a:t>
          </a:r>
        </a:p>
      </dgm:t>
    </dgm:pt>
    <dgm:pt modelId="{9AD7DEAA-0A36-462C-8FC8-559F56D61035}" type="parTrans" cxnId="{6ED490A0-19F7-441A-A1B8-C49BF1C10E0A}">
      <dgm:prSet/>
      <dgm:spPr/>
      <dgm:t>
        <a:bodyPr/>
        <a:lstStyle/>
        <a:p>
          <a:endParaRPr lang="ru-RU" sz="2600"/>
        </a:p>
      </dgm:t>
    </dgm:pt>
    <dgm:pt modelId="{B48BB303-1762-49D5-B748-96438CDFB3BD}" type="sibTrans" cxnId="{6ED490A0-19F7-441A-A1B8-C49BF1C10E0A}">
      <dgm:prSet/>
      <dgm:spPr/>
      <dgm:t>
        <a:bodyPr/>
        <a:lstStyle/>
        <a:p>
          <a:endParaRPr lang="ru-RU" sz="2600"/>
        </a:p>
      </dgm:t>
    </dgm:pt>
    <dgm:pt modelId="{297660AF-D89D-443C-8B9E-F1F75673FB7E}">
      <dgm:prSet phldrT="[Текст]" custT="1"/>
      <dgm:spPr>
        <a:gradFill rotWithShape="0">
          <a:gsLst>
            <a:gs pos="1000">
              <a:srgbClr val="35759D"/>
            </a:gs>
            <a:gs pos="80000">
              <a:srgbClr val="0070C0"/>
            </a:gs>
            <a:gs pos="100000">
              <a:srgbClr val="0070C0"/>
            </a:gs>
          </a:gsLst>
        </a:gradFill>
      </dgm:spPr>
      <dgm:t>
        <a:bodyPr/>
        <a:lstStyle/>
        <a:p>
          <a:r>
            <a: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Насколько обязательна</a:t>
          </a:r>
        </a:p>
      </dgm:t>
    </dgm:pt>
    <dgm:pt modelId="{AED3AABE-7A68-4B8B-9018-ECE8BE970563}" type="parTrans" cxnId="{22B8AC1C-AFE5-40B6-A4F9-7593541307B2}">
      <dgm:prSet/>
      <dgm:spPr/>
      <dgm:t>
        <a:bodyPr/>
        <a:lstStyle/>
        <a:p>
          <a:endParaRPr lang="ru-RU" sz="2600"/>
        </a:p>
      </dgm:t>
    </dgm:pt>
    <dgm:pt modelId="{C5D3EC80-AC10-4A62-BC2C-5E3C6B8BF97C}" type="sibTrans" cxnId="{22B8AC1C-AFE5-40B6-A4F9-7593541307B2}">
      <dgm:prSet/>
      <dgm:spPr/>
      <dgm:t>
        <a:bodyPr/>
        <a:lstStyle/>
        <a:p>
          <a:endParaRPr lang="ru-RU" sz="2600"/>
        </a:p>
      </dgm:t>
    </dgm:pt>
    <dgm:pt modelId="{574705EA-44F9-4B2F-A0ED-3FDCAF6282F8}">
      <dgm:prSet phldrT="[Текст]" custT="1"/>
      <dgm:spPr/>
      <dgm:t>
        <a:bodyPr/>
        <a:lstStyle/>
        <a:p>
          <a:r>
            <a:rPr lang="ru-RU" sz="2600" b="1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Результаты определяет разработчик программы, потому что нет ФГОС для дополнительного образования</a:t>
          </a:r>
        </a:p>
      </dgm:t>
    </dgm:pt>
    <dgm:pt modelId="{D6AF4247-4AD3-4266-AC05-CDB96234748F}" type="parTrans" cxnId="{74645B75-A115-4EF1-AD04-1C28C391F999}">
      <dgm:prSet/>
      <dgm:spPr/>
      <dgm:t>
        <a:bodyPr/>
        <a:lstStyle/>
        <a:p>
          <a:endParaRPr lang="ru-RU" sz="2600"/>
        </a:p>
      </dgm:t>
    </dgm:pt>
    <dgm:pt modelId="{C659C24F-0E70-45D5-99D0-25C331162298}" type="sibTrans" cxnId="{74645B75-A115-4EF1-AD04-1C28C391F999}">
      <dgm:prSet/>
      <dgm:spPr/>
      <dgm:t>
        <a:bodyPr/>
        <a:lstStyle/>
        <a:p>
          <a:endParaRPr lang="ru-RU" sz="2600"/>
        </a:p>
      </dgm:t>
    </dgm:pt>
    <dgm:pt modelId="{1BB65E5C-29B3-444D-A295-BEFC97B6526F}" type="pres">
      <dgm:prSet presAssocID="{4AB934EA-D5A3-46F7-87B3-EC638216FF5A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5916C6E9-D9B0-4A44-8E8A-CBE69DAE6716}" type="pres">
      <dgm:prSet presAssocID="{08462776-B5AF-4D8D-8762-1DE8FD52C403}" presName="parentText1" presStyleLbl="node1" presStyleIdx="0" presStyleCnt="3">
        <dgm:presLayoutVars>
          <dgm:chMax/>
          <dgm:chPref val="3"/>
          <dgm:bulletEnabled val="1"/>
        </dgm:presLayoutVars>
      </dgm:prSet>
      <dgm:spPr/>
    </dgm:pt>
    <dgm:pt modelId="{A86C317A-C7A3-4EAD-A942-E3A222B9C0B3}" type="pres">
      <dgm:prSet presAssocID="{08462776-B5AF-4D8D-8762-1DE8FD52C403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</dgm:pt>
    <dgm:pt modelId="{040C544C-1201-4CD3-9C8F-7C829F31160C}" type="pres">
      <dgm:prSet presAssocID="{D7F92E9C-94D9-45F5-83DC-18F04E0EFD25}" presName="parentText2" presStyleLbl="node1" presStyleIdx="1" presStyleCnt="3">
        <dgm:presLayoutVars>
          <dgm:chMax/>
          <dgm:chPref val="3"/>
          <dgm:bulletEnabled val="1"/>
        </dgm:presLayoutVars>
      </dgm:prSet>
      <dgm:spPr/>
    </dgm:pt>
    <dgm:pt modelId="{CFE7F61F-958B-4E1D-9F08-EA8D8CFAEFD2}" type="pres">
      <dgm:prSet presAssocID="{D7F92E9C-94D9-45F5-83DC-18F04E0EFD25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</dgm:pt>
    <dgm:pt modelId="{D3CA2D2B-28BE-4B70-9433-1D6B0AD8DDBD}" type="pres">
      <dgm:prSet presAssocID="{297660AF-D89D-443C-8B9E-F1F75673FB7E}" presName="parentText3" presStyleLbl="node1" presStyleIdx="2" presStyleCnt="3">
        <dgm:presLayoutVars>
          <dgm:chMax/>
          <dgm:chPref val="3"/>
          <dgm:bulletEnabled val="1"/>
        </dgm:presLayoutVars>
      </dgm:prSet>
      <dgm:spPr/>
    </dgm:pt>
    <dgm:pt modelId="{7CC76F36-0689-4284-8381-D18DB6882D3A}" type="pres">
      <dgm:prSet presAssocID="{297660AF-D89D-443C-8B9E-F1F75673FB7E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2BBA131B-4A7F-4039-95FE-80DD18CB5F4B}" srcId="{297660AF-D89D-443C-8B9E-F1F75673FB7E}" destId="{60106007-F0EA-4E9F-87FF-87205F2021DF}" srcOrd="0" destOrd="0" parTransId="{4A366A3C-DEFD-46B0-8CEE-AFD94BE5E031}" sibTransId="{E4B685B5-8244-4441-AB1D-E3C1FB029EBB}"/>
    <dgm:cxn modelId="{22B8AC1C-AFE5-40B6-A4F9-7593541307B2}" srcId="{4AB934EA-D5A3-46F7-87B3-EC638216FF5A}" destId="{297660AF-D89D-443C-8B9E-F1F75673FB7E}" srcOrd="2" destOrd="0" parTransId="{AED3AABE-7A68-4B8B-9018-ECE8BE970563}" sibTransId="{C5D3EC80-AC10-4A62-BC2C-5E3C6B8BF97C}"/>
    <dgm:cxn modelId="{9FF9EF23-1C77-4E13-AE1D-BEABE2CE9CD7}" srcId="{4AB934EA-D5A3-46F7-87B3-EC638216FF5A}" destId="{D7F92E9C-94D9-45F5-83DC-18F04E0EFD25}" srcOrd="1" destOrd="0" parTransId="{A5C1884C-F9F8-4111-BC11-6D17FC7FEA65}" sibTransId="{F327E583-AD62-4A7D-BF40-A9E7D8D0EE3B}"/>
    <dgm:cxn modelId="{C5C8353E-38B4-4715-974F-FF2EA0D100E6}" srcId="{4AB934EA-D5A3-46F7-87B3-EC638216FF5A}" destId="{08462776-B5AF-4D8D-8762-1DE8FD52C403}" srcOrd="0" destOrd="0" parTransId="{C3E86D49-7B63-423F-AB96-3C39544C9DFB}" sibTransId="{D15A5B84-CAFF-4E6D-BD2C-1DE108254075}"/>
    <dgm:cxn modelId="{DCFA4244-CF08-44F7-B5C9-DD5DE6D88064}" type="presOf" srcId="{9B8B7DFF-62B2-401D-88C9-C9F6C4846F14}" destId="{CFE7F61F-958B-4E1D-9F08-EA8D8CFAEFD2}" srcOrd="0" destOrd="0" presId="urn:microsoft.com/office/officeart/2009/3/layout/IncreasingArrowsProcess"/>
    <dgm:cxn modelId="{02F7E56B-99B7-4447-943F-322DC5D35A06}" type="presOf" srcId="{4AB934EA-D5A3-46F7-87B3-EC638216FF5A}" destId="{1BB65E5C-29B3-444D-A295-BEFC97B6526F}" srcOrd="0" destOrd="0" presId="urn:microsoft.com/office/officeart/2009/3/layout/IncreasingArrowsProcess"/>
    <dgm:cxn modelId="{74645B75-A115-4EF1-AD04-1C28C391F999}" srcId="{08462776-B5AF-4D8D-8762-1DE8FD52C403}" destId="{574705EA-44F9-4B2F-A0ED-3FDCAF6282F8}" srcOrd="0" destOrd="0" parTransId="{D6AF4247-4AD3-4266-AC05-CDB96234748F}" sibTransId="{C659C24F-0E70-45D5-99D0-25C331162298}"/>
    <dgm:cxn modelId="{A3796880-D0F2-48ED-98E6-F2EED3E1723B}" type="presOf" srcId="{60106007-F0EA-4E9F-87FF-87205F2021DF}" destId="{7CC76F36-0689-4284-8381-D18DB6882D3A}" srcOrd="0" destOrd="0" presId="urn:microsoft.com/office/officeart/2009/3/layout/IncreasingArrowsProcess"/>
    <dgm:cxn modelId="{792D378D-3692-472A-A873-EC8E8D706325}" type="presOf" srcId="{D7F92E9C-94D9-45F5-83DC-18F04E0EFD25}" destId="{040C544C-1201-4CD3-9C8F-7C829F31160C}" srcOrd="0" destOrd="0" presId="urn:microsoft.com/office/officeart/2009/3/layout/IncreasingArrowsProcess"/>
    <dgm:cxn modelId="{6ED490A0-19F7-441A-A1B8-C49BF1C10E0A}" srcId="{D7F92E9C-94D9-45F5-83DC-18F04E0EFD25}" destId="{9B8B7DFF-62B2-401D-88C9-C9F6C4846F14}" srcOrd="0" destOrd="0" parTransId="{9AD7DEAA-0A36-462C-8FC8-559F56D61035}" sibTransId="{B48BB303-1762-49D5-B748-96438CDFB3BD}"/>
    <dgm:cxn modelId="{0587CDB0-1414-4AC1-B635-67BEAC081708}" type="presOf" srcId="{297660AF-D89D-443C-8B9E-F1F75673FB7E}" destId="{D3CA2D2B-28BE-4B70-9433-1D6B0AD8DDBD}" srcOrd="0" destOrd="0" presId="urn:microsoft.com/office/officeart/2009/3/layout/IncreasingArrowsProcess"/>
    <dgm:cxn modelId="{5882EDF2-1F36-4FBA-80B9-35408C0BA4BB}" type="presOf" srcId="{574705EA-44F9-4B2F-A0ED-3FDCAF6282F8}" destId="{A86C317A-C7A3-4EAD-A942-E3A222B9C0B3}" srcOrd="0" destOrd="0" presId="urn:microsoft.com/office/officeart/2009/3/layout/IncreasingArrowsProcess"/>
    <dgm:cxn modelId="{D6799EF7-5A7F-49C8-9837-233B79BF16DD}" type="presOf" srcId="{08462776-B5AF-4D8D-8762-1DE8FD52C403}" destId="{5916C6E9-D9B0-4A44-8E8A-CBE69DAE6716}" srcOrd="0" destOrd="0" presId="urn:microsoft.com/office/officeart/2009/3/layout/IncreasingArrowsProcess"/>
    <dgm:cxn modelId="{3D1B8197-511E-4A34-A354-EF803BEEC245}" type="presParOf" srcId="{1BB65E5C-29B3-444D-A295-BEFC97B6526F}" destId="{5916C6E9-D9B0-4A44-8E8A-CBE69DAE6716}" srcOrd="0" destOrd="0" presId="urn:microsoft.com/office/officeart/2009/3/layout/IncreasingArrowsProcess"/>
    <dgm:cxn modelId="{FD18C4F4-6C97-4833-837A-DC755C6A470D}" type="presParOf" srcId="{1BB65E5C-29B3-444D-A295-BEFC97B6526F}" destId="{A86C317A-C7A3-4EAD-A942-E3A222B9C0B3}" srcOrd="1" destOrd="0" presId="urn:microsoft.com/office/officeart/2009/3/layout/IncreasingArrowsProcess"/>
    <dgm:cxn modelId="{17A3AFF7-F662-4B53-B221-681AA7D50C5C}" type="presParOf" srcId="{1BB65E5C-29B3-444D-A295-BEFC97B6526F}" destId="{040C544C-1201-4CD3-9C8F-7C829F31160C}" srcOrd="2" destOrd="0" presId="urn:microsoft.com/office/officeart/2009/3/layout/IncreasingArrowsProcess"/>
    <dgm:cxn modelId="{68A0EB94-F764-478B-A5BC-FCEF7B7A08BD}" type="presParOf" srcId="{1BB65E5C-29B3-444D-A295-BEFC97B6526F}" destId="{CFE7F61F-958B-4E1D-9F08-EA8D8CFAEFD2}" srcOrd="3" destOrd="0" presId="urn:microsoft.com/office/officeart/2009/3/layout/IncreasingArrowsProcess"/>
    <dgm:cxn modelId="{DBB8218D-6212-4F14-BEB8-A5C2EF5C6CA2}" type="presParOf" srcId="{1BB65E5C-29B3-444D-A295-BEFC97B6526F}" destId="{D3CA2D2B-28BE-4B70-9433-1D6B0AD8DDBD}" srcOrd="4" destOrd="0" presId="urn:microsoft.com/office/officeart/2009/3/layout/IncreasingArrowsProcess"/>
    <dgm:cxn modelId="{A3DF7EDE-69F0-4ACB-BD43-D5DC2CC7FF24}" type="presParOf" srcId="{1BB65E5C-29B3-444D-A295-BEFC97B6526F}" destId="{7CC76F36-0689-4284-8381-D18DB6882D3A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331EFF-E3C9-45E5-B57D-FD1995A0FBD1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73EDD9-1FBB-4C14-90FB-B0BC5CC0D961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ЗАНЯТИЙ</a:t>
          </a:r>
        </a:p>
      </dgm:t>
    </dgm:pt>
    <dgm:pt modelId="{88A3D2C3-893E-4C9B-AD86-04F6E5312657}" type="parTrans" cxnId="{6D756684-5B7F-4627-9ABA-8DAC8D496C5F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BF55F5-0E57-4125-993B-08AB45B92106}" type="sibTrans" cxnId="{6D756684-5B7F-4627-9ABA-8DAC8D496C5F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6F3A7F-BD0C-4C66-81D4-747D4C08063E}">
      <dgm:prSet phldrT="[Текст]" custT="1"/>
      <dgm:spPr/>
      <dgm:t>
        <a:bodyPr/>
        <a:lstStyle/>
        <a:p>
          <a:r>
            <a:rPr lang="ru-RU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достигают планируемых результатов ООП каждого уровня общего образования по ФГОС</a:t>
          </a:r>
        </a:p>
      </dgm:t>
    </dgm:pt>
    <dgm:pt modelId="{D9B2619D-26E4-480F-A78D-6DDE6D590122}" type="parTrans" cxnId="{E5A51EDA-07F4-48F1-A9F3-7CB3117C2B82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9A0D66-D4DF-402F-B497-45B686B52AB9}" type="sibTrans" cxnId="{E5A51EDA-07F4-48F1-A9F3-7CB3117C2B82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2600D7-0387-4869-BFCF-780DE1979F7A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ПРОГРАММА ДЛЯ ЗАНЯТИЙ</a:t>
          </a:r>
        </a:p>
      </dgm:t>
    </dgm:pt>
    <dgm:pt modelId="{BD764192-6470-423F-BD08-C2506D3A8D83}" type="parTrans" cxnId="{07267F5B-24F6-4655-A0FF-626DA73AF0DB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6574E0-606A-4BDA-A34B-1F5D62E61F57}" type="sibTrans" cxnId="{07267F5B-24F6-4655-A0FF-626DA73AF0DB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84BEFF-F39C-48F0-A555-D3E55559C7EB}">
      <dgm:prSet phldrT="[Текст]" custT="1"/>
      <dgm:spPr/>
      <dgm:t>
        <a:bodyPr/>
        <a:lstStyle/>
        <a:p>
          <a:r>
            <a:rPr lang="ru-RU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 самостоятельно пишут и реализуют рабочую программу, которая является обязательной частью ООП</a:t>
          </a:r>
        </a:p>
      </dgm:t>
    </dgm:pt>
    <dgm:pt modelId="{18951E30-1673-4620-93B6-98BFE135BBF8}" type="parTrans" cxnId="{2012E06E-5B92-412A-AFA7-E27BF702E8BC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9EA42F-CBA8-4F6A-BF20-476A88E798B2}" type="sibTrans" cxnId="{2012E06E-5B92-412A-AFA7-E27BF702E8BC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15BE76-4FBD-4528-93CD-B9B0192AD787}" type="pres">
      <dgm:prSet presAssocID="{95331EFF-E3C9-45E5-B57D-FD1995A0FBD1}" presName="linear" presStyleCnt="0">
        <dgm:presLayoutVars>
          <dgm:animLvl val="lvl"/>
          <dgm:resizeHandles val="exact"/>
        </dgm:presLayoutVars>
      </dgm:prSet>
      <dgm:spPr/>
    </dgm:pt>
    <dgm:pt modelId="{D752CD39-98C5-46EA-B955-7C61127813B7}" type="pres">
      <dgm:prSet presAssocID="{C773EDD9-1FBB-4C14-90FB-B0BC5CC0D96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D92BA7C-C1A5-44A7-8CBD-E4A388880961}" type="pres">
      <dgm:prSet presAssocID="{C773EDD9-1FBB-4C14-90FB-B0BC5CC0D961}" presName="childText" presStyleLbl="revTx" presStyleIdx="0" presStyleCnt="2">
        <dgm:presLayoutVars>
          <dgm:bulletEnabled val="1"/>
        </dgm:presLayoutVars>
      </dgm:prSet>
      <dgm:spPr/>
    </dgm:pt>
    <dgm:pt modelId="{BC7E19A2-7D9E-4976-A9CD-340AA74BC4E2}" type="pres">
      <dgm:prSet presAssocID="{582600D7-0387-4869-BFCF-780DE1979F7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6CD904F-D443-4D85-99FE-C2F7C92A80DB}" type="pres">
      <dgm:prSet presAssocID="{582600D7-0387-4869-BFCF-780DE1979F7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4F663B13-269B-4886-BAC2-89165380596B}" type="presOf" srcId="{FD6F3A7F-BD0C-4C66-81D4-747D4C08063E}" destId="{8D92BA7C-C1A5-44A7-8CBD-E4A388880961}" srcOrd="0" destOrd="0" presId="urn:microsoft.com/office/officeart/2005/8/layout/vList2"/>
    <dgm:cxn modelId="{79FD5D15-393E-46D0-AB4E-E8A20C9C5966}" type="presOf" srcId="{C773EDD9-1FBB-4C14-90FB-B0BC5CC0D961}" destId="{D752CD39-98C5-46EA-B955-7C61127813B7}" srcOrd="0" destOrd="0" presId="urn:microsoft.com/office/officeart/2005/8/layout/vList2"/>
    <dgm:cxn modelId="{1E42C923-B43B-499E-8FAF-6AD068CC6DB3}" type="presOf" srcId="{7C84BEFF-F39C-48F0-A555-D3E55559C7EB}" destId="{36CD904F-D443-4D85-99FE-C2F7C92A80DB}" srcOrd="0" destOrd="0" presId="urn:microsoft.com/office/officeart/2005/8/layout/vList2"/>
    <dgm:cxn modelId="{07267F5B-24F6-4655-A0FF-626DA73AF0DB}" srcId="{95331EFF-E3C9-45E5-B57D-FD1995A0FBD1}" destId="{582600D7-0387-4869-BFCF-780DE1979F7A}" srcOrd="1" destOrd="0" parTransId="{BD764192-6470-423F-BD08-C2506D3A8D83}" sibTransId="{896574E0-606A-4BDA-A34B-1F5D62E61F57}"/>
    <dgm:cxn modelId="{3BCD8246-B4A5-4C4B-80A3-906746E886A0}" type="presOf" srcId="{95331EFF-E3C9-45E5-B57D-FD1995A0FBD1}" destId="{FF15BE76-4FBD-4528-93CD-B9B0192AD787}" srcOrd="0" destOrd="0" presId="urn:microsoft.com/office/officeart/2005/8/layout/vList2"/>
    <dgm:cxn modelId="{2012E06E-5B92-412A-AFA7-E27BF702E8BC}" srcId="{582600D7-0387-4869-BFCF-780DE1979F7A}" destId="{7C84BEFF-F39C-48F0-A555-D3E55559C7EB}" srcOrd="0" destOrd="0" parTransId="{18951E30-1673-4620-93B6-98BFE135BBF8}" sibTransId="{559EA42F-CBA8-4F6A-BF20-476A88E798B2}"/>
    <dgm:cxn modelId="{6D756684-5B7F-4627-9ABA-8DAC8D496C5F}" srcId="{95331EFF-E3C9-45E5-B57D-FD1995A0FBD1}" destId="{C773EDD9-1FBB-4C14-90FB-B0BC5CC0D961}" srcOrd="0" destOrd="0" parTransId="{88A3D2C3-893E-4C9B-AD86-04F6E5312657}" sibTransId="{2EBF55F5-0E57-4125-993B-08AB45B92106}"/>
    <dgm:cxn modelId="{E5A51EDA-07F4-48F1-A9F3-7CB3117C2B82}" srcId="{C773EDD9-1FBB-4C14-90FB-B0BC5CC0D961}" destId="{FD6F3A7F-BD0C-4C66-81D4-747D4C08063E}" srcOrd="0" destOrd="0" parTransId="{D9B2619D-26E4-480F-A78D-6DDE6D590122}" sibTransId="{DA9A0D66-D4DF-402F-B497-45B686B52AB9}"/>
    <dgm:cxn modelId="{F512ECEB-A4FB-4301-8720-8A3E40A3971D}" type="presOf" srcId="{582600D7-0387-4869-BFCF-780DE1979F7A}" destId="{BC7E19A2-7D9E-4976-A9CD-340AA74BC4E2}" srcOrd="0" destOrd="0" presId="urn:microsoft.com/office/officeart/2005/8/layout/vList2"/>
    <dgm:cxn modelId="{5AC1C3A6-B741-49F4-A9AF-488399A1BD58}" type="presParOf" srcId="{FF15BE76-4FBD-4528-93CD-B9B0192AD787}" destId="{D752CD39-98C5-46EA-B955-7C61127813B7}" srcOrd="0" destOrd="0" presId="urn:microsoft.com/office/officeart/2005/8/layout/vList2"/>
    <dgm:cxn modelId="{29E10C7C-3D8D-4572-AFA5-6335947C3CF5}" type="presParOf" srcId="{FF15BE76-4FBD-4528-93CD-B9B0192AD787}" destId="{8D92BA7C-C1A5-44A7-8CBD-E4A388880961}" srcOrd="1" destOrd="0" presId="urn:microsoft.com/office/officeart/2005/8/layout/vList2"/>
    <dgm:cxn modelId="{D0E71E03-0D9A-438B-B016-8B4C0468DB62}" type="presParOf" srcId="{FF15BE76-4FBD-4528-93CD-B9B0192AD787}" destId="{BC7E19A2-7D9E-4976-A9CD-340AA74BC4E2}" srcOrd="2" destOrd="0" presId="urn:microsoft.com/office/officeart/2005/8/layout/vList2"/>
    <dgm:cxn modelId="{394DFF95-D482-4715-A510-085D49AA0A6D}" type="presParOf" srcId="{FF15BE76-4FBD-4528-93CD-B9B0192AD787}" destId="{36CD904F-D443-4D85-99FE-C2F7C92A80D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3DA243-5FFB-4376-A9C1-1B45D677758F}" type="doc">
      <dgm:prSet loTypeId="urn:microsoft.com/office/officeart/2005/8/layout/hierarchy1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0370CBB-3DE5-4AA9-A579-6BE2CB318B15}">
      <dgm:prSet phldrT="[Текст]" custT="1"/>
      <dgm:spPr/>
      <dgm:t>
        <a:bodyPr/>
        <a:lstStyle/>
        <a:p>
          <a:r>
            <a: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Рабочая программа</a:t>
          </a:r>
        </a:p>
      </dgm:t>
    </dgm:pt>
    <dgm:pt modelId="{C8B89F99-6F14-437D-B65E-7A0601B38F14}" type="parTrans" cxnId="{D44F1C73-CC0C-4A82-B4B4-A09192FF5420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E41024-4918-46D0-BD83-6BA594D02836}" type="sibTrans" cxnId="{D44F1C73-CC0C-4A82-B4B4-A09192FF5420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301B48-7A2B-4DD8-B1F2-ED722CCC5A8B}">
      <dgm:prSet phldrT="[Текст]" custT="1"/>
      <dgm:spPr/>
      <dgm:t>
        <a:bodyPr/>
        <a:lstStyle/>
        <a:p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Часть ООП</a:t>
          </a:r>
        </a:p>
      </dgm:t>
    </dgm:pt>
    <dgm:pt modelId="{6F064490-DDEA-40D4-BB7D-ADE27E5AE448}" type="parTrans" cxnId="{BB96B127-1C48-4532-935E-D680D7C1B7E0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CC1742-B732-4219-A690-E61B2541F3C1}" type="sibTrans" cxnId="{BB96B127-1C48-4532-935E-D680D7C1B7E0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16D045-A8AC-4022-92B9-CCC5E959C8C4}">
      <dgm:prSet phldrT="[Текст]" custT="1"/>
      <dgm:spPr/>
      <dgm:t>
        <a:bodyPr/>
        <a:lstStyle/>
        <a:p>
          <a:r>
            <a:rPr lang="ru-RU" sz="20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Разраба-тывается</a:t>
          </a: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на основе требований</a:t>
          </a:r>
          <a:b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ФГОС</a:t>
          </a:r>
        </a:p>
      </dgm:t>
    </dgm:pt>
    <dgm:pt modelId="{9513AB67-1B12-4AA2-AFA2-6009F765DFF9}" type="parTrans" cxnId="{C5B240C8-F658-46D8-9449-C2D530AF0631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68BDFF-6E67-4D45-8DEC-292316256E7F}" type="sibTrans" cxnId="{C5B240C8-F658-46D8-9449-C2D530AF0631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A0D3D4-045A-47FC-890D-FC8E6F774E13}">
      <dgm:prSet phldrT="[Текст]" custT="1"/>
      <dgm:spPr/>
      <dgm:t>
        <a:bodyPr/>
        <a:lstStyle/>
        <a:p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Структура по ФГОС</a:t>
          </a:r>
        </a:p>
      </dgm:t>
    </dgm:pt>
    <dgm:pt modelId="{FEAFEB9F-1827-4447-91EB-692CBC9A7128}" type="parTrans" cxnId="{D3E49DA7-7A2A-4F2C-83A4-90E85B4810ED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ADA7A6-1607-4E97-8336-3B7ECC0B7310}" type="sibTrans" cxnId="{D3E49DA7-7A2A-4F2C-83A4-90E85B4810ED}">
      <dgm:prSet/>
      <dgm:spPr/>
      <dgm:t>
        <a:bodyPr/>
        <a:lstStyle/>
        <a:p>
          <a:endParaRPr lang="ru-RU" sz="200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22344AB-03FB-41E2-BEA5-03C336D9581B}">
      <dgm:prSet phldrT="[Текст]" custT="1"/>
      <dgm:spPr/>
      <dgm:t>
        <a:bodyPr/>
        <a:lstStyle/>
        <a:p>
          <a:r>
            <a:rPr lang="ru-RU" sz="20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Темати-ческое</a:t>
          </a: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0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планиро-вание</a:t>
          </a:r>
          <a:endParaRPr lang="ru-RU" sz="20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82C98A-57BA-4FCC-88EF-9B432CC4093F}" type="parTrans" cxnId="{91126A8A-1853-4A64-BEEC-E538B83740AF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5C203207-921D-4DAB-AAB7-2C19FE053275}" type="sibTrans" cxnId="{91126A8A-1853-4A64-BEEC-E538B83740AF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1C1FDDB1-6C2E-4EC9-BCDC-5075C8FD35D6}">
      <dgm:prSet phldrT="[Текст]" custT="1"/>
      <dgm:spPr/>
      <dgm:t>
        <a:bodyPr/>
        <a:lstStyle/>
        <a:p>
          <a:r>
            <a:rPr lang="ru-RU" sz="20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Плани-руемые</a:t>
          </a: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результаты освоения внеурочной деятельности</a:t>
          </a:r>
        </a:p>
      </dgm:t>
    </dgm:pt>
    <dgm:pt modelId="{A0DD26A9-1745-44F2-A418-7ACCE55D7204}" type="parTrans" cxnId="{19F2BA7F-CA41-48D8-8DCE-E3CB57BA7FF6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23BA854C-40C4-438D-8D5B-FBDCF0B86E76}" type="sibTrans" cxnId="{19F2BA7F-CA41-48D8-8DCE-E3CB57BA7FF6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AB41D028-B5D4-467F-A314-DDE015EC7C55}">
      <dgm:prSet phldrT="[Текст]" custT="1"/>
      <dgm:spPr/>
      <dgm:t>
        <a:bodyPr/>
        <a:lstStyle/>
        <a:p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Содержание внеурочной деятельности</a:t>
          </a:r>
        </a:p>
      </dgm:t>
    </dgm:pt>
    <dgm:pt modelId="{B0326F2D-AB32-4375-A235-005780553500}" type="parTrans" cxnId="{554A7181-7889-4523-BED7-D0B8AEF3EF60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09F9E824-F40D-41CE-BD54-FB70A8A7B279}" type="sibTrans" cxnId="{554A7181-7889-4523-BED7-D0B8AEF3EF60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B20B098D-AF48-4E18-9D69-2B8A29963337}">
      <dgm:prSet phldrT="[Текст]" custT="1"/>
      <dgm:spPr/>
      <dgm:t>
        <a:bodyPr/>
        <a:lstStyle/>
        <a:p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Входит </a:t>
          </a:r>
          <a:b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 содержа-тельный раздел ООП</a:t>
          </a:r>
        </a:p>
      </dgm:t>
    </dgm:pt>
    <dgm:pt modelId="{2C8AE854-FCF0-4C40-B75A-272B11F4B012}" type="parTrans" cxnId="{BACBB0AD-C022-4BE7-BD68-A7084E4284F1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245CCD34-CE0E-46FA-A1B2-04D9A3BC3164}" type="sibTrans" cxnId="{BACBB0AD-C022-4BE7-BD68-A7084E4284F1}">
      <dgm:prSet/>
      <dgm:spPr/>
      <dgm:t>
        <a:bodyPr/>
        <a:lstStyle/>
        <a:p>
          <a:endParaRPr lang="ru-RU" sz="2000">
            <a:solidFill>
              <a:srgbClr val="000000"/>
            </a:solidFill>
          </a:endParaRPr>
        </a:p>
      </dgm:t>
    </dgm:pt>
    <dgm:pt modelId="{B9B5D06D-A357-47B7-89A6-7A34E386EE71}" type="pres">
      <dgm:prSet presAssocID="{833DA243-5FFB-4376-A9C1-1B45D677758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2A3C757-7D73-4328-874D-75E512262EAA}" type="pres">
      <dgm:prSet presAssocID="{10370CBB-3DE5-4AA9-A579-6BE2CB318B15}" presName="hierRoot1" presStyleCnt="0"/>
      <dgm:spPr/>
    </dgm:pt>
    <dgm:pt modelId="{23B99C83-E4B5-410B-8628-22059C6EFD05}" type="pres">
      <dgm:prSet presAssocID="{10370CBB-3DE5-4AA9-A579-6BE2CB318B15}" presName="composite" presStyleCnt="0"/>
      <dgm:spPr/>
    </dgm:pt>
    <dgm:pt modelId="{9F46F542-37F9-4356-AC33-CBA8C1100C98}" type="pres">
      <dgm:prSet presAssocID="{10370CBB-3DE5-4AA9-A579-6BE2CB318B15}" presName="background" presStyleLbl="node0" presStyleIdx="0" presStyleCnt="1"/>
      <dgm:spPr/>
    </dgm:pt>
    <dgm:pt modelId="{A156F5AC-F4D8-4445-BDFF-81568AE463A7}" type="pres">
      <dgm:prSet presAssocID="{10370CBB-3DE5-4AA9-A579-6BE2CB318B15}" presName="text" presStyleLbl="fgAcc0" presStyleIdx="0" presStyleCnt="1" custScaleX="405700" custScaleY="39464">
        <dgm:presLayoutVars>
          <dgm:chPref val="3"/>
        </dgm:presLayoutVars>
      </dgm:prSet>
      <dgm:spPr/>
    </dgm:pt>
    <dgm:pt modelId="{01AF8A62-3A40-4BFD-8E36-9FE786F544E4}" type="pres">
      <dgm:prSet presAssocID="{10370CBB-3DE5-4AA9-A579-6BE2CB318B15}" presName="hierChild2" presStyleCnt="0"/>
      <dgm:spPr/>
    </dgm:pt>
    <dgm:pt modelId="{C8E3A2B0-7658-410F-9504-7063795DDD75}" type="pres">
      <dgm:prSet presAssocID="{6F064490-DDEA-40D4-BB7D-ADE27E5AE448}" presName="Name10" presStyleLbl="parChTrans1D2" presStyleIdx="0" presStyleCnt="2"/>
      <dgm:spPr/>
    </dgm:pt>
    <dgm:pt modelId="{A9CB28FE-5F8C-4529-A0AB-F1095B98F362}" type="pres">
      <dgm:prSet presAssocID="{18301B48-7A2B-4DD8-B1F2-ED722CCC5A8B}" presName="hierRoot2" presStyleCnt="0"/>
      <dgm:spPr/>
    </dgm:pt>
    <dgm:pt modelId="{A0E8AEAD-E9D9-4EFD-9972-65FFCF195DF2}" type="pres">
      <dgm:prSet presAssocID="{18301B48-7A2B-4DD8-B1F2-ED722CCC5A8B}" presName="composite2" presStyleCnt="0"/>
      <dgm:spPr/>
    </dgm:pt>
    <dgm:pt modelId="{85C0DCCD-7EBF-45E5-817F-4CE413A1216C}" type="pres">
      <dgm:prSet presAssocID="{18301B48-7A2B-4DD8-B1F2-ED722CCC5A8B}" presName="background2" presStyleLbl="node2" presStyleIdx="0" presStyleCnt="2"/>
      <dgm:spPr/>
    </dgm:pt>
    <dgm:pt modelId="{53E2FF35-F5F0-4F8B-BCCC-883CDEEC22C2}" type="pres">
      <dgm:prSet presAssocID="{18301B48-7A2B-4DD8-B1F2-ED722CCC5A8B}" presName="text2" presStyleLbl="fgAcc2" presStyleIdx="0" presStyleCnt="2" custScaleX="218292" custScaleY="65654">
        <dgm:presLayoutVars>
          <dgm:chPref val="3"/>
        </dgm:presLayoutVars>
      </dgm:prSet>
      <dgm:spPr/>
    </dgm:pt>
    <dgm:pt modelId="{3431D8E7-63D7-4796-AF03-F81AD3A152D1}" type="pres">
      <dgm:prSet presAssocID="{18301B48-7A2B-4DD8-B1F2-ED722CCC5A8B}" presName="hierChild3" presStyleCnt="0"/>
      <dgm:spPr/>
    </dgm:pt>
    <dgm:pt modelId="{EF5E84BC-F45F-4249-8E3F-E465AC3A1BB0}" type="pres">
      <dgm:prSet presAssocID="{9513AB67-1B12-4AA2-AFA2-6009F765DFF9}" presName="Name17" presStyleLbl="parChTrans1D3" presStyleIdx="0" presStyleCnt="5"/>
      <dgm:spPr/>
    </dgm:pt>
    <dgm:pt modelId="{14968A3F-03BA-4209-8CD0-7B2F836AAB2D}" type="pres">
      <dgm:prSet presAssocID="{6716D045-A8AC-4022-92B9-CCC5E959C8C4}" presName="hierRoot3" presStyleCnt="0"/>
      <dgm:spPr/>
    </dgm:pt>
    <dgm:pt modelId="{2C4EBF01-0005-417E-B9C7-DBAF900362EF}" type="pres">
      <dgm:prSet presAssocID="{6716D045-A8AC-4022-92B9-CCC5E959C8C4}" presName="composite3" presStyleCnt="0"/>
      <dgm:spPr/>
    </dgm:pt>
    <dgm:pt modelId="{F277BF75-6023-4563-89BE-062236C2DD8C}" type="pres">
      <dgm:prSet presAssocID="{6716D045-A8AC-4022-92B9-CCC5E959C8C4}" presName="background3" presStyleLbl="node3" presStyleIdx="0" presStyleCnt="5"/>
      <dgm:spPr/>
    </dgm:pt>
    <dgm:pt modelId="{F5307948-5B1B-4752-A9DD-19F7EF03A6C3}" type="pres">
      <dgm:prSet presAssocID="{6716D045-A8AC-4022-92B9-CCC5E959C8C4}" presName="text3" presStyleLbl="fgAcc3" presStyleIdx="0" presStyleCnt="5" custScaleY="147508">
        <dgm:presLayoutVars>
          <dgm:chPref val="3"/>
        </dgm:presLayoutVars>
      </dgm:prSet>
      <dgm:spPr/>
    </dgm:pt>
    <dgm:pt modelId="{AE1473FF-971F-4FE0-B7FD-FA156DEEA8A9}" type="pres">
      <dgm:prSet presAssocID="{6716D045-A8AC-4022-92B9-CCC5E959C8C4}" presName="hierChild4" presStyleCnt="0"/>
      <dgm:spPr/>
    </dgm:pt>
    <dgm:pt modelId="{26B7879D-698F-4120-9FCD-E1ECBDCD8008}" type="pres">
      <dgm:prSet presAssocID="{2C8AE854-FCF0-4C40-B75A-272B11F4B012}" presName="Name17" presStyleLbl="parChTrans1D3" presStyleIdx="1" presStyleCnt="5"/>
      <dgm:spPr/>
    </dgm:pt>
    <dgm:pt modelId="{AAF0A9D8-9330-4071-A134-30A5DA4854A6}" type="pres">
      <dgm:prSet presAssocID="{B20B098D-AF48-4E18-9D69-2B8A29963337}" presName="hierRoot3" presStyleCnt="0"/>
      <dgm:spPr/>
    </dgm:pt>
    <dgm:pt modelId="{EE081F5C-9179-4DA7-9D5B-7151C9210A02}" type="pres">
      <dgm:prSet presAssocID="{B20B098D-AF48-4E18-9D69-2B8A29963337}" presName="composite3" presStyleCnt="0"/>
      <dgm:spPr/>
    </dgm:pt>
    <dgm:pt modelId="{27234642-2163-4A16-B143-3D5FFBADF3BC}" type="pres">
      <dgm:prSet presAssocID="{B20B098D-AF48-4E18-9D69-2B8A29963337}" presName="background3" presStyleLbl="node3" presStyleIdx="1" presStyleCnt="5"/>
      <dgm:spPr/>
    </dgm:pt>
    <dgm:pt modelId="{AEDBD0A9-BA81-44B2-8DCA-3F1CF0C8BF51}" type="pres">
      <dgm:prSet presAssocID="{B20B098D-AF48-4E18-9D69-2B8A29963337}" presName="text3" presStyleLbl="fgAcc3" presStyleIdx="1" presStyleCnt="5" custScaleY="147508">
        <dgm:presLayoutVars>
          <dgm:chPref val="3"/>
        </dgm:presLayoutVars>
      </dgm:prSet>
      <dgm:spPr/>
    </dgm:pt>
    <dgm:pt modelId="{BC5796E4-C32E-449A-A561-E0B0498610DA}" type="pres">
      <dgm:prSet presAssocID="{B20B098D-AF48-4E18-9D69-2B8A29963337}" presName="hierChild4" presStyleCnt="0"/>
      <dgm:spPr/>
    </dgm:pt>
    <dgm:pt modelId="{724BB216-5C40-424D-9832-5D889CF5E242}" type="pres">
      <dgm:prSet presAssocID="{FEAFEB9F-1827-4447-91EB-692CBC9A7128}" presName="Name10" presStyleLbl="parChTrans1D2" presStyleIdx="1" presStyleCnt="2"/>
      <dgm:spPr/>
    </dgm:pt>
    <dgm:pt modelId="{12FC098D-C936-409A-8D6A-FE15991D9DBD}" type="pres">
      <dgm:prSet presAssocID="{DAA0D3D4-045A-47FC-890D-FC8E6F774E13}" presName="hierRoot2" presStyleCnt="0"/>
      <dgm:spPr/>
    </dgm:pt>
    <dgm:pt modelId="{A58958AE-A7B6-4519-9F51-7474069C584A}" type="pres">
      <dgm:prSet presAssocID="{DAA0D3D4-045A-47FC-890D-FC8E6F774E13}" presName="composite2" presStyleCnt="0"/>
      <dgm:spPr/>
    </dgm:pt>
    <dgm:pt modelId="{98DE91E7-38CA-4C84-B8D2-545CB50CA08E}" type="pres">
      <dgm:prSet presAssocID="{DAA0D3D4-045A-47FC-890D-FC8E6F774E13}" presName="background2" presStyleLbl="node2" presStyleIdx="1" presStyleCnt="2"/>
      <dgm:spPr/>
    </dgm:pt>
    <dgm:pt modelId="{CF2A0E26-30CA-4FB2-B674-A9FB4739EB29}" type="pres">
      <dgm:prSet presAssocID="{DAA0D3D4-045A-47FC-890D-FC8E6F774E13}" presName="text2" presStyleLbl="fgAcc2" presStyleIdx="1" presStyleCnt="2" custScaleX="262844" custScaleY="65654">
        <dgm:presLayoutVars>
          <dgm:chPref val="3"/>
        </dgm:presLayoutVars>
      </dgm:prSet>
      <dgm:spPr/>
    </dgm:pt>
    <dgm:pt modelId="{2235C3AB-B9B4-4AB1-B1E0-45A53A28BE09}" type="pres">
      <dgm:prSet presAssocID="{DAA0D3D4-045A-47FC-890D-FC8E6F774E13}" presName="hierChild3" presStyleCnt="0"/>
      <dgm:spPr/>
    </dgm:pt>
    <dgm:pt modelId="{6B61739A-BFA8-46AD-B8AD-06538CF2F0F6}" type="pres">
      <dgm:prSet presAssocID="{A0DD26A9-1745-44F2-A418-7ACCE55D7204}" presName="Name17" presStyleLbl="parChTrans1D3" presStyleIdx="2" presStyleCnt="5"/>
      <dgm:spPr/>
    </dgm:pt>
    <dgm:pt modelId="{F6D281AE-61E2-4994-B1FC-5E9BE451DDDF}" type="pres">
      <dgm:prSet presAssocID="{1C1FDDB1-6C2E-4EC9-BCDC-5075C8FD35D6}" presName="hierRoot3" presStyleCnt="0"/>
      <dgm:spPr/>
    </dgm:pt>
    <dgm:pt modelId="{101FE101-E6AE-4F28-AF70-42D12CEB3194}" type="pres">
      <dgm:prSet presAssocID="{1C1FDDB1-6C2E-4EC9-BCDC-5075C8FD35D6}" presName="composite3" presStyleCnt="0"/>
      <dgm:spPr/>
    </dgm:pt>
    <dgm:pt modelId="{54478C43-3217-4E82-BD33-7F6DE72AC3BD}" type="pres">
      <dgm:prSet presAssocID="{1C1FDDB1-6C2E-4EC9-BCDC-5075C8FD35D6}" presName="background3" presStyleLbl="node3" presStyleIdx="2" presStyleCnt="5"/>
      <dgm:spPr/>
    </dgm:pt>
    <dgm:pt modelId="{C9D41C69-9C17-4F31-A18D-6EFD9BE35262}" type="pres">
      <dgm:prSet presAssocID="{1C1FDDB1-6C2E-4EC9-BCDC-5075C8FD35D6}" presName="text3" presStyleLbl="fgAcc3" presStyleIdx="2" presStyleCnt="5" custScaleY="147508">
        <dgm:presLayoutVars>
          <dgm:chPref val="3"/>
        </dgm:presLayoutVars>
      </dgm:prSet>
      <dgm:spPr/>
    </dgm:pt>
    <dgm:pt modelId="{712F8900-8926-42E5-8C8A-B38414552A3F}" type="pres">
      <dgm:prSet presAssocID="{1C1FDDB1-6C2E-4EC9-BCDC-5075C8FD35D6}" presName="hierChild4" presStyleCnt="0"/>
      <dgm:spPr/>
    </dgm:pt>
    <dgm:pt modelId="{D428B944-94F9-4660-8203-9E6EFD2716A9}" type="pres">
      <dgm:prSet presAssocID="{B0326F2D-AB32-4375-A235-005780553500}" presName="Name17" presStyleLbl="parChTrans1D3" presStyleIdx="3" presStyleCnt="5"/>
      <dgm:spPr/>
    </dgm:pt>
    <dgm:pt modelId="{8C9C0682-8968-4D25-9908-CB253AC985D4}" type="pres">
      <dgm:prSet presAssocID="{AB41D028-B5D4-467F-A314-DDE015EC7C55}" presName="hierRoot3" presStyleCnt="0"/>
      <dgm:spPr/>
    </dgm:pt>
    <dgm:pt modelId="{1C31173C-1CA2-4F95-BCAA-915D50AEE7A6}" type="pres">
      <dgm:prSet presAssocID="{AB41D028-B5D4-467F-A314-DDE015EC7C55}" presName="composite3" presStyleCnt="0"/>
      <dgm:spPr/>
    </dgm:pt>
    <dgm:pt modelId="{78FD6EA4-4485-497D-B7C4-70BC4CA55943}" type="pres">
      <dgm:prSet presAssocID="{AB41D028-B5D4-467F-A314-DDE015EC7C55}" presName="background3" presStyleLbl="node3" presStyleIdx="3" presStyleCnt="5"/>
      <dgm:spPr/>
    </dgm:pt>
    <dgm:pt modelId="{1E12A30B-76A0-46B1-A568-1E9D67AF54A2}" type="pres">
      <dgm:prSet presAssocID="{AB41D028-B5D4-467F-A314-DDE015EC7C55}" presName="text3" presStyleLbl="fgAcc3" presStyleIdx="3" presStyleCnt="5" custScaleY="147508">
        <dgm:presLayoutVars>
          <dgm:chPref val="3"/>
        </dgm:presLayoutVars>
      </dgm:prSet>
      <dgm:spPr/>
    </dgm:pt>
    <dgm:pt modelId="{FEB875A6-7480-4D32-95CF-7A78A4FD3862}" type="pres">
      <dgm:prSet presAssocID="{AB41D028-B5D4-467F-A314-DDE015EC7C55}" presName="hierChild4" presStyleCnt="0"/>
      <dgm:spPr/>
    </dgm:pt>
    <dgm:pt modelId="{E7BDE5D1-E910-451B-B2DE-96CEAF4B15EC}" type="pres">
      <dgm:prSet presAssocID="{9882C98A-57BA-4FCC-88EF-9B432CC4093F}" presName="Name17" presStyleLbl="parChTrans1D3" presStyleIdx="4" presStyleCnt="5"/>
      <dgm:spPr/>
    </dgm:pt>
    <dgm:pt modelId="{664F5AD3-99D6-4297-B6BF-32EC2C926EA4}" type="pres">
      <dgm:prSet presAssocID="{722344AB-03FB-41E2-BEA5-03C336D9581B}" presName="hierRoot3" presStyleCnt="0"/>
      <dgm:spPr/>
    </dgm:pt>
    <dgm:pt modelId="{F9BF61CF-50BF-4851-A64F-F5D2CEDDE74D}" type="pres">
      <dgm:prSet presAssocID="{722344AB-03FB-41E2-BEA5-03C336D9581B}" presName="composite3" presStyleCnt="0"/>
      <dgm:spPr/>
    </dgm:pt>
    <dgm:pt modelId="{1053E294-3745-44DF-8CB1-0187EF4A6715}" type="pres">
      <dgm:prSet presAssocID="{722344AB-03FB-41E2-BEA5-03C336D9581B}" presName="background3" presStyleLbl="node3" presStyleIdx="4" presStyleCnt="5"/>
      <dgm:spPr/>
    </dgm:pt>
    <dgm:pt modelId="{9BFF4A18-DB3D-4207-9D0F-69BB3AF82E15}" type="pres">
      <dgm:prSet presAssocID="{722344AB-03FB-41E2-BEA5-03C336D9581B}" presName="text3" presStyleLbl="fgAcc3" presStyleIdx="4" presStyleCnt="5" custScaleY="147508">
        <dgm:presLayoutVars>
          <dgm:chPref val="3"/>
        </dgm:presLayoutVars>
      </dgm:prSet>
      <dgm:spPr/>
    </dgm:pt>
    <dgm:pt modelId="{F46038FF-0BF7-4DB6-BA29-CBD81D48441E}" type="pres">
      <dgm:prSet presAssocID="{722344AB-03FB-41E2-BEA5-03C336D9581B}" presName="hierChild4" presStyleCnt="0"/>
      <dgm:spPr/>
    </dgm:pt>
  </dgm:ptLst>
  <dgm:cxnLst>
    <dgm:cxn modelId="{F10F1E06-9748-436A-A96B-17DCB7B9556E}" type="presOf" srcId="{6F064490-DDEA-40D4-BB7D-ADE27E5AE448}" destId="{C8E3A2B0-7658-410F-9504-7063795DDD75}" srcOrd="0" destOrd="0" presId="urn:microsoft.com/office/officeart/2005/8/layout/hierarchy1"/>
    <dgm:cxn modelId="{BED9D719-ECB4-4E45-AB82-2E7860D5CE85}" type="presOf" srcId="{833DA243-5FFB-4376-A9C1-1B45D677758F}" destId="{B9B5D06D-A357-47B7-89A6-7A34E386EE71}" srcOrd="0" destOrd="0" presId="urn:microsoft.com/office/officeart/2005/8/layout/hierarchy1"/>
    <dgm:cxn modelId="{C8C71C1F-DA51-410E-87FA-6A58F56A4878}" type="presOf" srcId="{B20B098D-AF48-4E18-9D69-2B8A29963337}" destId="{AEDBD0A9-BA81-44B2-8DCA-3F1CF0C8BF51}" srcOrd="0" destOrd="0" presId="urn:microsoft.com/office/officeart/2005/8/layout/hierarchy1"/>
    <dgm:cxn modelId="{15795920-942E-4B20-8E60-C0503D540326}" type="presOf" srcId="{B0326F2D-AB32-4375-A235-005780553500}" destId="{D428B944-94F9-4660-8203-9E6EFD2716A9}" srcOrd="0" destOrd="0" presId="urn:microsoft.com/office/officeart/2005/8/layout/hierarchy1"/>
    <dgm:cxn modelId="{FA34B124-A7FB-41EB-9B24-6DC5C49B15AF}" type="presOf" srcId="{9513AB67-1B12-4AA2-AFA2-6009F765DFF9}" destId="{EF5E84BC-F45F-4249-8E3F-E465AC3A1BB0}" srcOrd="0" destOrd="0" presId="urn:microsoft.com/office/officeart/2005/8/layout/hierarchy1"/>
    <dgm:cxn modelId="{BB96B127-1C48-4532-935E-D680D7C1B7E0}" srcId="{10370CBB-3DE5-4AA9-A579-6BE2CB318B15}" destId="{18301B48-7A2B-4DD8-B1F2-ED722CCC5A8B}" srcOrd="0" destOrd="0" parTransId="{6F064490-DDEA-40D4-BB7D-ADE27E5AE448}" sibTransId="{2CCC1742-B732-4219-A690-E61B2541F3C1}"/>
    <dgm:cxn modelId="{BF944238-F58F-4E04-B7D8-1AA8AE3A0A50}" type="presOf" srcId="{A0DD26A9-1745-44F2-A418-7ACCE55D7204}" destId="{6B61739A-BFA8-46AD-B8AD-06538CF2F0F6}" srcOrd="0" destOrd="0" presId="urn:microsoft.com/office/officeart/2005/8/layout/hierarchy1"/>
    <dgm:cxn modelId="{87BD5838-995D-4D95-B12B-AEEB0692F966}" type="presOf" srcId="{6716D045-A8AC-4022-92B9-CCC5E959C8C4}" destId="{F5307948-5B1B-4752-A9DD-19F7EF03A6C3}" srcOrd="0" destOrd="0" presId="urn:microsoft.com/office/officeart/2005/8/layout/hierarchy1"/>
    <dgm:cxn modelId="{7302D563-9C37-4DEF-A225-9C23B88D677D}" type="presOf" srcId="{722344AB-03FB-41E2-BEA5-03C336D9581B}" destId="{9BFF4A18-DB3D-4207-9D0F-69BB3AF82E15}" srcOrd="0" destOrd="0" presId="urn:microsoft.com/office/officeart/2005/8/layout/hierarchy1"/>
    <dgm:cxn modelId="{A8A07666-B9E9-4702-91D0-2FF38A98BB41}" type="presOf" srcId="{FEAFEB9F-1827-4447-91EB-692CBC9A7128}" destId="{724BB216-5C40-424D-9832-5D889CF5E242}" srcOrd="0" destOrd="0" presId="urn:microsoft.com/office/officeart/2005/8/layout/hierarchy1"/>
    <dgm:cxn modelId="{D44F1C73-CC0C-4A82-B4B4-A09192FF5420}" srcId="{833DA243-5FFB-4376-A9C1-1B45D677758F}" destId="{10370CBB-3DE5-4AA9-A579-6BE2CB318B15}" srcOrd="0" destOrd="0" parTransId="{C8B89F99-6F14-437D-B65E-7A0601B38F14}" sibTransId="{28E41024-4918-46D0-BD83-6BA594D02836}"/>
    <dgm:cxn modelId="{19F2BA7F-CA41-48D8-8DCE-E3CB57BA7FF6}" srcId="{DAA0D3D4-045A-47FC-890D-FC8E6F774E13}" destId="{1C1FDDB1-6C2E-4EC9-BCDC-5075C8FD35D6}" srcOrd="0" destOrd="0" parTransId="{A0DD26A9-1745-44F2-A418-7ACCE55D7204}" sibTransId="{23BA854C-40C4-438D-8D5B-FBDCF0B86E76}"/>
    <dgm:cxn modelId="{554A7181-7889-4523-BED7-D0B8AEF3EF60}" srcId="{DAA0D3D4-045A-47FC-890D-FC8E6F774E13}" destId="{AB41D028-B5D4-467F-A314-DDE015EC7C55}" srcOrd="1" destOrd="0" parTransId="{B0326F2D-AB32-4375-A235-005780553500}" sibTransId="{09F9E824-F40D-41CE-BD54-FB70A8A7B279}"/>
    <dgm:cxn modelId="{99CCF684-19C4-42E9-8188-7BD34F27D6D6}" type="presOf" srcId="{18301B48-7A2B-4DD8-B1F2-ED722CCC5A8B}" destId="{53E2FF35-F5F0-4F8B-BCCC-883CDEEC22C2}" srcOrd="0" destOrd="0" presId="urn:microsoft.com/office/officeart/2005/8/layout/hierarchy1"/>
    <dgm:cxn modelId="{91126A8A-1853-4A64-BEEC-E538B83740AF}" srcId="{DAA0D3D4-045A-47FC-890D-FC8E6F774E13}" destId="{722344AB-03FB-41E2-BEA5-03C336D9581B}" srcOrd="2" destOrd="0" parTransId="{9882C98A-57BA-4FCC-88EF-9B432CC4093F}" sibTransId="{5C203207-921D-4DAB-AAB7-2C19FE053275}"/>
    <dgm:cxn modelId="{DF03CA9B-5158-4B11-8EB3-C2399D4D3CE9}" type="presOf" srcId="{10370CBB-3DE5-4AA9-A579-6BE2CB318B15}" destId="{A156F5AC-F4D8-4445-BDFF-81568AE463A7}" srcOrd="0" destOrd="0" presId="urn:microsoft.com/office/officeart/2005/8/layout/hierarchy1"/>
    <dgm:cxn modelId="{B7B000A6-4BA5-4365-9F7D-3EE1CCD6232B}" type="presOf" srcId="{DAA0D3D4-045A-47FC-890D-FC8E6F774E13}" destId="{CF2A0E26-30CA-4FB2-B674-A9FB4739EB29}" srcOrd="0" destOrd="0" presId="urn:microsoft.com/office/officeart/2005/8/layout/hierarchy1"/>
    <dgm:cxn modelId="{D3E49DA7-7A2A-4F2C-83A4-90E85B4810ED}" srcId="{10370CBB-3DE5-4AA9-A579-6BE2CB318B15}" destId="{DAA0D3D4-045A-47FC-890D-FC8E6F774E13}" srcOrd="1" destOrd="0" parTransId="{FEAFEB9F-1827-4447-91EB-692CBC9A7128}" sibTransId="{FCADA7A6-1607-4E97-8336-3B7ECC0B7310}"/>
    <dgm:cxn modelId="{BACBB0AD-C022-4BE7-BD68-A7084E4284F1}" srcId="{18301B48-7A2B-4DD8-B1F2-ED722CCC5A8B}" destId="{B20B098D-AF48-4E18-9D69-2B8A29963337}" srcOrd="1" destOrd="0" parTransId="{2C8AE854-FCF0-4C40-B75A-272B11F4B012}" sibTransId="{245CCD34-CE0E-46FA-A1B2-04D9A3BC3164}"/>
    <dgm:cxn modelId="{E50B8CB2-D555-4638-969F-A37F975BE34A}" type="presOf" srcId="{2C8AE854-FCF0-4C40-B75A-272B11F4B012}" destId="{26B7879D-698F-4120-9FCD-E1ECBDCD8008}" srcOrd="0" destOrd="0" presId="urn:microsoft.com/office/officeart/2005/8/layout/hierarchy1"/>
    <dgm:cxn modelId="{C5B240C8-F658-46D8-9449-C2D530AF0631}" srcId="{18301B48-7A2B-4DD8-B1F2-ED722CCC5A8B}" destId="{6716D045-A8AC-4022-92B9-CCC5E959C8C4}" srcOrd="0" destOrd="0" parTransId="{9513AB67-1B12-4AA2-AFA2-6009F765DFF9}" sibTransId="{AD68BDFF-6E67-4D45-8DEC-292316256E7F}"/>
    <dgm:cxn modelId="{D6BE5AE3-3C2C-4BDF-A213-74053A7E53EF}" type="presOf" srcId="{1C1FDDB1-6C2E-4EC9-BCDC-5075C8FD35D6}" destId="{C9D41C69-9C17-4F31-A18D-6EFD9BE35262}" srcOrd="0" destOrd="0" presId="urn:microsoft.com/office/officeart/2005/8/layout/hierarchy1"/>
    <dgm:cxn modelId="{1D061EF6-BA95-4732-99D2-4C75AFD9A3E6}" type="presOf" srcId="{AB41D028-B5D4-467F-A314-DDE015EC7C55}" destId="{1E12A30B-76A0-46B1-A568-1E9D67AF54A2}" srcOrd="0" destOrd="0" presId="urn:microsoft.com/office/officeart/2005/8/layout/hierarchy1"/>
    <dgm:cxn modelId="{E55339FF-65EB-4FFB-BD05-BF7304AAF1CF}" type="presOf" srcId="{9882C98A-57BA-4FCC-88EF-9B432CC4093F}" destId="{E7BDE5D1-E910-451B-B2DE-96CEAF4B15EC}" srcOrd="0" destOrd="0" presId="urn:microsoft.com/office/officeart/2005/8/layout/hierarchy1"/>
    <dgm:cxn modelId="{03233C36-1217-4EF8-A6A2-170C5D821A45}" type="presParOf" srcId="{B9B5D06D-A357-47B7-89A6-7A34E386EE71}" destId="{12A3C757-7D73-4328-874D-75E512262EAA}" srcOrd="0" destOrd="0" presId="urn:microsoft.com/office/officeart/2005/8/layout/hierarchy1"/>
    <dgm:cxn modelId="{45694EFF-0BDD-4137-8654-35B9B1AF40A9}" type="presParOf" srcId="{12A3C757-7D73-4328-874D-75E512262EAA}" destId="{23B99C83-E4B5-410B-8628-22059C6EFD05}" srcOrd="0" destOrd="0" presId="urn:microsoft.com/office/officeart/2005/8/layout/hierarchy1"/>
    <dgm:cxn modelId="{4DDC4C86-42D9-4226-BC5E-943533435D77}" type="presParOf" srcId="{23B99C83-E4B5-410B-8628-22059C6EFD05}" destId="{9F46F542-37F9-4356-AC33-CBA8C1100C98}" srcOrd="0" destOrd="0" presId="urn:microsoft.com/office/officeart/2005/8/layout/hierarchy1"/>
    <dgm:cxn modelId="{0FF6AE92-27A1-4920-99F8-175C5E57E06C}" type="presParOf" srcId="{23B99C83-E4B5-410B-8628-22059C6EFD05}" destId="{A156F5AC-F4D8-4445-BDFF-81568AE463A7}" srcOrd="1" destOrd="0" presId="urn:microsoft.com/office/officeart/2005/8/layout/hierarchy1"/>
    <dgm:cxn modelId="{FB44BB70-46B0-4FDF-9F04-C95486128D72}" type="presParOf" srcId="{12A3C757-7D73-4328-874D-75E512262EAA}" destId="{01AF8A62-3A40-4BFD-8E36-9FE786F544E4}" srcOrd="1" destOrd="0" presId="urn:microsoft.com/office/officeart/2005/8/layout/hierarchy1"/>
    <dgm:cxn modelId="{79251041-CCF0-4D90-B2C1-B4FC2259A9A1}" type="presParOf" srcId="{01AF8A62-3A40-4BFD-8E36-9FE786F544E4}" destId="{C8E3A2B0-7658-410F-9504-7063795DDD75}" srcOrd="0" destOrd="0" presId="urn:microsoft.com/office/officeart/2005/8/layout/hierarchy1"/>
    <dgm:cxn modelId="{DDFF7435-DDAA-4B84-9159-928AD7242CF9}" type="presParOf" srcId="{01AF8A62-3A40-4BFD-8E36-9FE786F544E4}" destId="{A9CB28FE-5F8C-4529-A0AB-F1095B98F362}" srcOrd="1" destOrd="0" presId="urn:microsoft.com/office/officeart/2005/8/layout/hierarchy1"/>
    <dgm:cxn modelId="{505D658A-1497-4019-8E88-AD42B7104BEB}" type="presParOf" srcId="{A9CB28FE-5F8C-4529-A0AB-F1095B98F362}" destId="{A0E8AEAD-E9D9-4EFD-9972-65FFCF195DF2}" srcOrd="0" destOrd="0" presId="urn:microsoft.com/office/officeart/2005/8/layout/hierarchy1"/>
    <dgm:cxn modelId="{9EE3E48F-FBD3-451E-89E1-8EDE053ED97A}" type="presParOf" srcId="{A0E8AEAD-E9D9-4EFD-9972-65FFCF195DF2}" destId="{85C0DCCD-7EBF-45E5-817F-4CE413A1216C}" srcOrd="0" destOrd="0" presId="urn:microsoft.com/office/officeart/2005/8/layout/hierarchy1"/>
    <dgm:cxn modelId="{A85680A8-DA66-4A16-AD4D-BC271CF32779}" type="presParOf" srcId="{A0E8AEAD-E9D9-4EFD-9972-65FFCF195DF2}" destId="{53E2FF35-F5F0-4F8B-BCCC-883CDEEC22C2}" srcOrd="1" destOrd="0" presId="urn:microsoft.com/office/officeart/2005/8/layout/hierarchy1"/>
    <dgm:cxn modelId="{DD992FF9-45E1-4766-9EB5-8454AE06F811}" type="presParOf" srcId="{A9CB28FE-5F8C-4529-A0AB-F1095B98F362}" destId="{3431D8E7-63D7-4796-AF03-F81AD3A152D1}" srcOrd="1" destOrd="0" presId="urn:microsoft.com/office/officeart/2005/8/layout/hierarchy1"/>
    <dgm:cxn modelId="{2E16B33B-C306-45EB-AF5C-BC5EED25D31A}" type="presParOf" srcId="{3431D8E7-63D7-4796-AF03-F81AD3A152D1}" destId="{EF5E84BC-F45F-4249-8E3F-E465AC3A1BB0}" srcOrd="0" destOrd="0" presId="urn:microsoft.com/office/officeart/2005/8/layout/hierarchy1"/>
    <dgm:cxn modelId="{9821B3A8-DA7A-476E-BE8E-F8B961793FE7}" type="presParOf" srcId="{3431D8E7-63D7-4796-AF03-F81AD3A152D1}" destId="{14968A3F-03BA-4209-8CD0-7B2F836AAB2D}" srcOrd="1" destOrd="0" presId="urn:microsoft.com/office/officeart/2005/8/layout/hierarchy1"/>
    <dgm:cxn modelId="{CC9B370A-BFF4-4A04-8FC8-AF439324B278}" type="presParOf" srcId="{14968A3F-03BA-4209-8CD0-7B2F836AAB2D}" destId="{2C4EBF01-0005-417E-B9C7-DBAF900362EF}" srcOrd="0" destOrd="0" presId="urn:microsoft.com/office/officeart/2005/8/layout/hierarchy1"/>
    <dgm:cxn modelId="{ED67014C-EC6C-4FA9-A477-31F40ACAB8F3}" type="presParOf" srcId="{2C4EBF01-0005-417E-B9C7-DBAF900362EF}" destId="{F277BF75-6023-4563-89BE-062236C2DD8C}" srcOrd="0" destOrd="0" presId="urn:microsoft.com/office/officeart/2005/8/layout/hierarchy1"/>
    <dgm:cxn modelId="{71D118F1-BE10-4334-90AE-418B5A439F33}" type="presParOf" srcId="{2C4EBF01-0005-417E-B9C7-DBAF900362EF}" destId="{F5307948-5B1B-4752-A9DD-19F7EF03A6C3}" srcOrd="1" destOrd="0" presId="urn:microsoft.com/office/officeart/2005/8/layout/hierarchy1"/>
    <dgm:cxn modelId="{D5193190-56FB-4C55-BE54-C719FBF2058D}" type="presParOf" srcId="{14968A3F-03BA-4209-8CD0-7B2F836AAB2D}" destId="{AE1473FF-971F-4FE0-B7FD-FA156DEEA8A9}" srcOrd="1" destOrd="0" presId="urn:microsoft.com/office/officeart/2005/8/layout/hierarchy1"/>
    <dgm:cxn modelId="{3581F307-896C-467F-8434-21949043E0C7}" type="presParOf" srcId="{3431D8E7-63D7-4796-AF03-F81AD3A152D1}" destId="{26B7879D-698F-4120-9FCD-E1ECBDCD8008}" srcOrd="2" destOrd="0" presId="urn:microsoft.com/office/officeart/2005/8/layout/hierarchy1"/>
    <dgm:cxn modelId="{9354D442-2C85-4BE5-9D42-27A77037A038}" type="presParOf" srcId="{3431D8E7-63D7-4796-AF03-F81AD3A152D1}" destId="{AAF0A9D8-9330-4071-A134-30A5DA4854A6}" srcOrd="3" destOrd="0" presId="urn:microsoft.com/office/officeart/2005/8/layout/hierarchy1"/>
    <dgm:cxn modelId="{D5327B72-DC8B-4E1E-87EB-746EC74E9145}" type="presParOf" srcId="{AAF0A9D8-9330-4071-A134-30A5DA4854A6}" destId="{EE081F5C-9179-4DA7-9D5B-7151C9210A02}" srcOrd="0" destOrd="0" presId="urn:microsoft.com/office/officeart/2005/8/layout/hierarchy1"/>
    <dgm:cxn modelId="{8D72B4B9-0DAE-425E-B80C-63E5D41E98FF}" type="presParOf" srcId="{EE081F5C-9179-4DA7-9D5B-7151C9210A02}" destId="{27234642-2163-4A16-B143-3D5FFBADF3BC}" srcOrd="0" destOrd="0" presId="urn:microsoft.com/office/officeart/2005/8/layout/hierarchy1"/>
    <dgm:cxn modelId="{85F3A922-8684-4E86-B94D-6CE3040CCB13}" type="presParOf" srcId="{EE081F5C-9179-4DA7-9D5B-7151C9210A02}" destId="{AEDBD0A9-BA81-44B2-8DCA-3F1CF0C8BF51}" srcOrd="1" destOrd="0" presId="urn:microsoft.com/office/officeart/2005/8/layout/hierarchy1"/>
    <dgm:cxn modelId="{4F62C4C7-1C73-44B4-9816-BCF4F5E426F6}" type="presParOf" srcId="{AAF0A9D8-9330-4071-A134-30A5DA4854A6}" destId="{BC5796E4-C32E-449A-A561-E0B0498610DA}" srcOrd="1" destOrd="0" presId="urn:microsoft.com/office/officeart/2005/8/layout/hierarchy1"/>
    <dgm:cxn modelId="{EC5BADF4-619C-40F3-A8EC-3733C5096E40}" type="presParOf" srcId="{01AF8A62-3A40-4BFD-8E36-9FE786F544E4}" destId="{724BB216-5C40-424D-9832-5D889CF5E242}" srcOrd="2" destOrd="0" presId="urn:microsoft.com/office/officeart/2005/8/layout/hierarchy1"/>
    <dgm:cxn modelId="{60AAC924-B970-46CD-B9D9-ECB128C2DF48}" type="presParOf" srcId="{01AF8A62-3A40-4BFD-8E36-9FE786F544E4}" destId="{12FC098D-C936-409A-8D6A-FE15991D9DBD}" srcOrd="3" destOrd="0" presId="urn:microsoft.com/office/officeart/2005/8/layout/hierarchy1"/>
    <dgm:cxn modelId="{14DED7D7-2F52-427C-B64E-20C6C2D5D700}" type="presParOf" srcId="{12FC098D-C936-409A-8D6A-FE15991D9DBD}" destId="{A58958AE-A7B6-4519-9F51-7474069C584A}" srcOrd="0" destOrd="0" presId="urn:microsoft.com/office/officeart/2005/8/layout/hierarchy1"/>
    <dgm:cxn modelId="{81607176-439D-4334-ACCD-63EE4FDCE30C}" type="presParOf" srcId="{A58958AE-A7B6-4519-9F51-7474069C584A}" destId="{98DE91E7-38CA-4C84-B8D2-545CB50CA08E}" srcOrd="0" destOrd="0" presId="urn:microsoft.com/office/officeart/2005/8/layout/hierarchy1"/>
    <dgm:cxn modelId="{096835F9-536E-4352-9C71-C46213B8FCEF}" type="presParOf" srcId="{A58958AE-A7B6-4519-9F51-7474069C584A}" destId="{CF2A0E26-30CA-4FB2-B674-A9FB4739EB29}" srcOrd="1" destOrd="0" presId="urn:microsoft.com/office/officeart/2005/8/layout/hierarchy1"/>
    <dgm:cxn modelId="{0252A68D-F2F6-447F-85B9-D995BA5D091B}" type="presParOf" srcId="{12FC098D-C936-409A-8D6A-FE15991D9DBD}" destId="{2235C3AB-B9B4-4AB1-B1E0-45A53A28BE09}" srcOrd="1" destOrd="0" presId="urn:microsoft.com/office/officeart/2005/8/layout/hierarchy1"/>
    <dgm:cxn modelId="{866BC61A-A289-45F8-BD64-C5B15DCA5694}" type="presParOf" srcId="{2235C3AB-B9B4-4AB1-B1E0-45A53A28BE09}" destId="{6B61739A-BFA8-46AD-B8AD-06538CF2F0F6}" srcOrd="0" destOrd="0" presId="urn:microsoft.com/office/officeart/2005/8/layout/hierarchy1"/>
    <dgm:cxn modelId="{E4411CEC-9E6D-4053-9009-8D78E2E9AA1F}" type="presParOf" srcId="{2235C3AB-B9B4-4AB1-B1E0-45A53A28BE09}" destId="{F6D281AE-61E2-4994-B1FC-5E9BE451DDDF}" srcOrd="1" destOrd="0" presId="urn:microsoft.com/office/officeart/2005/8/layout/hierarchy1"/>
    <dgm:cxn modelId="{6A76EFCD-38B2-46DE-91E1-B7E7C240073C}" type="presParOf" srcId="{F6D281AE-61E2-4994-B1FC-5E9BE451DDDF}" destId="{101FE101-E6AE-4F28-AF70-42D12CEB3194}" srcOrd="0" destOrd="0" presId="urn:microsoft.com/office/officeart/2005/8/layout/hierarchy1"/>
    <dgm:cxn modelId="{FFDFE6A5-31DC-4099-92F1-7BEB50F7558B}" type="presParOf" srcId="{101FE101-E6AE-4F28-AF70-42D12CEB3194}" destId="{54478C43-3217-4E82-BD33-7F6DE72AC3BD}" srcOrd="0" destOrd="0" presId="urn:microsoft.com/office/officeart/2005/8/layout/hierarchy1"/>
    <dgm:cxn modelId="{63585C87-D040-40BF-B3CB-BD4B9AEE2F71}" type="presParOf" srcId="{101FE101-E6AE-4F28-AF70-42D12CEB3194}" destId="{C9D41C69-9C17-4F31-A18D-6EFD9BE35262}" srcOrd="1" destOrd="0" presId="urn:microsoft.com/office/officeart/2005/8/layout/hierarchy1"/>
    <dgm:cxn modelId="{7AEE1948-E7AE-4BC6-8AAB-5ABFA3B44486}" type="presParOf" srcId="{F6D281AE-61E2-4994-B1FC-5E9BE451DDDF}" destId="{712F8900-8926-42E5-8C8A-B38414552A3F}" srcOrd="1" destOrd="0" presId="urn:microsoft.com/office/officeart/2005/8/layout/hierarchy1"/>
    <dgm:cxn modelId="{19CD1850-CD68-428E-8041-3644A32AE3C7}" type="presParOf" srcId="{2235C3AB-B9B4-4AB1-B1E0-45A53A28BE09}" destId="{D428B944-94F9-4660-8203-9E6EFD2716A9}" srcOrd="2" destOrd="0" presId="urn:microsoft.com/office/officeart/2005/8/layout/hierarchy1"/>
    <dgm:cxn modelId="{17101A29-9E4E-4A53-AE04-3ECAA4CCCF96}" type="presParOf" srcId="{2235C3AB-B9B4-4AB1-B1E0-45A53A28BE09}" destId="{8C9C0682-8968-4D25-9908-CB253AC985D4}" srcOrd="3" destOrd="0" presId="urn:microsoft.com/office/officeart/2005/8/layout/hierarchy1"/>
    <dgm:cxn modelId="{D7117DC6-A579-4466-A959-B2212498B04D}" type="presParOf" srcId="{8C9C0682-8968-4D25-9908-CB253AC985D4}" destId="{1C31173C-1CA2-4F95-BCAA-915D50AEE7A6}" srcOrd="0" destOrd="0" presId="urn:microsoft.com/office/officeart/2005/8/layout/hierarchy1"/>
    <dgm:cxn modelId="{15E49497-4535-4045-ABF6-B3DF79EF5BAE}" type="presParOf" srcId="{1C31173C-1CA2-4F95-BCAA-915D50AEE7A6}" destId="{78FD6EA4-4485-497D-B7C4-70BC4CA55943}" srcOrd="0" destOrd="0" presId="urn:microsoft.com/office/officeart/2005/8/layout/hierarchy1"/>
    <dgm:cxn modelId="{8B903E1C-251F-4DF2-969D-E5D45ED80F42}" type="presParOf" srcId="{1C31173C-1CA2-4F95-BCAA-915D50AEE7A6}" destId="{1E12A30B-76A0-46B1-A568-1E9D67AF54A2}" srcOrd="1" destOrd="0" presId="urn:microsoft.com/office/officeart/2005/8/layout/hierarchy1"/>
    <dgm:cxn modelId="{05DDDD62-9D40-4D3C-81B5-443659A3FD8B}" type="presParOf" srcId="{8C9C0682-8968-4D25-9908-CB253AC985D4}" destId="{FEB875A6-7480-4D32-95CF-7A78A4FD3862}" srcOrd="1" destOrd="0" presId="urn:microsoft.com/office/officeart/2005/8/layout/hierarchy1"/>
    <dgm:cxn modelId="{B1E68CE5-6D3E-48E1-91FB-76E55961F36C}" type="presParOf" srcId="{2235C3AB-B9B4-4AB1-B1E0-45A53A28BE09}" destId="{E7BDE5D1-E910-451B-B2DE-96CEAF4B15EC}" srcOrd="4" destOrd="0" presId="urn:microsoft.com/office/officeart/2005/8/layout/hierarchy1"/>
    <dgm:cxn modelId="{3F7F131E-C885-481A-B689-04F47F2C3511}" type="presParOf" srcId="{2235C3AB-B9B4-4AB1-B1E0-45A53A28BE09}" destId="{664F5AD3-99D6-4297-B6BF-32EC2C926EA4}" srcOrd="5" destOrd="0" presId="urn:microsoft.com/office/officeart/2005/8/layout/hierarchy1"/>
    <dgm:cxn modelId="{DE143DE0-2CAD-4F02-8FB0-D72166D6C7B8}" type="presParOf" srcId="{664F5AD3-99D6-4297-B6BF-32EC2C926EA4}" destId="{F9BF61CF-50BF-4851-A64F-F5D2CEDDE74D}" srcOrd="0" destOrd="0" presId="urn:microsoft.com/office/officeart/2005/8/layout/hierarchy1"/>
    <dgm:cxn modelId="{747752A5-5437-47D5-8D45-04A82CB810C4}" type="presParOf" srcId="{F9BF61CF-50BF-4851-A64F-F5D2CEDDE74D}" destId="{1053E294-3745-44DF-8CB1-0187EF4A6715}" srcOrd="0" destOrd="0" presId="urn:microsoft.com/office/officeart/2005/8/layout/hierarchy1"/>
    <dgm:cxn modelId="{7465F9E7-4FA7-46CB-8FA6-9276AC1F8B5D}" type="presParOf" srcId="{F9BF61CF-50BF-4851-A64F-F5D2CEDDE74D}" destId="{9BFF4A18-DB3D-4207-9D0F-69BB3AF82E15}" srcOrd="1" destOrd="0" presId="urn:microsoft.com/office/officeart/2005/8/layout/hierarchy1"/>
    <dgm:cxn modelId="{72419454-2A6B-4EC1-8AF9-D26044DCABE9}" type="presParOf" srcId="{664F5AD3-99D6-4297-B6BF-32EC2C926EA4}" destId="{F46038FF-0BF7-4DB6-BA29-CBD81D48441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4FCF23-D828-4C39-BA47-8DD68E1E9829}" type="doc">
      <dgm:prSet loTypeId="urn:microsoft.com/office/officeart/2005/8/layout/pyramid2" loCatId="pyramid" qsTypeId="urn:microsoft.com/office/officeart/2005/8/quickstyle/simple4" qsCatId="simple" csTypeId="urn:microsoft.com/office/officeart/2005/8/colors/accent1_2" csCatId="accent1" phldr="1"/>
      <dgm:spPr/>
    </dgm:pt>
    <dgm:pt modelId="{C4651422-8791-4E00-980C-DB0A7C8F9EED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1350</a:t>
          </a:r>
          <a:r>
            <a:rPr lang="ru-RU" b="1" dirty="0">
              <a:solidFill>
                <a:srgbClr val="002060"/>
              </a:solidFill>
            </a:rPr>
            <a:t> – </a:t>
          </a:r>
          <a:br>
            <a:rPr lang="ru-RU" b="1" dirty="0">
              <a:solidFill>
                <a:srgbClr val="002060"/>
              </a:solidFill>
            </a:rPr>
          </a:br>
          <a:r>
            <a:rPr lang="ru-RU" b="1" dirty="0">
              <a:solidFill>
                <a:srgbClr val="002060"/>
              </a:solidFill>
            </a:rPr>
            <a:t>начальное образование</a:t>
          </a:r>
        </a:p>
      </dgm:t>
    </dgm:pt>
    <dgm:pt modelId="{20B80894-6BCB-4E13-ABD7-E00E7C614604}" type="parTrans" cxnId="{BEEEAD9E-02E8-441A-88E8-DAF15CD2D87C}">
      <dgm:prSet/>
      <dgm:spPr/>
      <dgm:t>
        <a:bodyPr/>
        <a:lstStyle/>
        <a:p>
          <a:endParaRPr lang="ru-RU"/>
        </a:p>
      </dgm:t>
    </dgm:pt>
    <dgm:pt modelId="{535BB868-FA8F-4093-8DEB-630D59EDDA12}" type="sibTrans" cxnId="{BEEEAD9E-02E8-441A-88E8-DAF15CD2D87C}">
      <dgm:prSet/>
      <dgm:spPr/>
      <dgm:t>
        <a:bodyPr/>
        <a:lstStyle/>
        <a:p>
          <a:endParaRPr lang="ru-RU"/>
        </a:p>
      </dgm:t>
    </dgm:pt>
    <dgm:pt modelId="{0DCC9443-49D7-46C8-9AB6-4C461909076C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1750</a:t>
          </a:r>
          <a:r>
            <a:rPr lang="ru-RU" b="1" dirty="0">
              <a:solidFill>
                <a:srgbClr val="002060"/>
              </a:solidFill>
            </a:rPr>
            <a:t> – </a:t>
          </a:r>
          <a:br>
            <a:rPr lang="ru-RU" b="1" dirty="0">
              <a:solidFill>
                <a:srgbClr val="002060"/>
              </a:solidFill>
            </a:rPr>
          </a:br>
          <a:r>
            <a:rPr lang="ru-RU" b="1" dirty="0">
              <a:solidFill>
                <a:srgbClr val="002060"/>
              </a:solidFill>
            </a:rPr>
            <a:t>основное образование</a:t>
          </a:r>
        </a:p>
      </dgm:t>
    </dgm:pt>
    <dgm:pt modelId="{7068E522-5227-4E08-B20E-D030C5973E2C}" type="parTrans" cxnId="{24D1649D-D9BC-48FB-8BB9-2D63958BE53C}">
      <dgm:prSet/>
      <dgm:spPr/>
      <dgm:t>
        <a:bodyPr/>
        <a:lstStyle/>
        <a:p>
          <a:endParaRPr lang="ru-RU"/>
        </a:p>
      </dgm:t>
    </dgm:pt>
    <dgm:pt modelId="{4A0770FF-EB74-4F2F-8BC1-CC9FC92D2F85}" type="sibTrans" cxnId="{24D1649D-D9BC-48FB-8BB9-2D63958BE53C}">
      <dgm:prSet/>
      <dgm:spPr/>
      <dgm:t>
        <a:bodyPr/>
        <a:lstStyle/>
        <a:p>
          <a:endParaRPr lang="ru-RU"/>
        </a:p>
      </dgm:t>
    </dgm:pt>
    <dgm:pt modelId="{8EBDC387-828D-4D71-8D2C-8B24EE4A87F9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700</a:t>
          </a:r>
          <a:r>
            <a:rPr lang="ru-RU" b="1" dirty="0">
              <a:solidFill>
                <a:srgbClr val="002060"/>
              </a:solidFill>
            </a:rPr>
            <a:t> – </a:t>
          </a:r>
          <a:br>
            <a:rPr lang="ru-RU" b="1" dirty="0">
              <a:solidFill>
                <a:srgbClr val="002060"/>
              </a:solidFill>
            </a:rPr>
          </a:br>
          <a:r>
            <a:rPr lang="ru-RU" b="1" dirty="0">
              <a:solidFill>
                <a:srgbClr val="002060"/>
              </a:solidFill>
            </a:rPr>
            <a:t>среднее </a:t>
          </a:r>
          <a:br>
            <a:rPr lang="ru-RU" b="1" dirty="0">
              <a:solidFill>
                <a:srgbClr val="002060"/>
              </a:solidFill>
            </a:rPr>
          </a:br>
          <a:r>
            <a:rPr lang="ru-RU" b="1" dirty="0">
              <a:solidFill>
                <a:srgbClr val="002060"/>
              </a:solidFill>
            </a:rPr>
            <a:t>образование</a:t>
          </a:r>
        </a:p>
      </dgm:t>
    </dgm:pt>
    <dgm:pt modelId="{55B7CC2B-8EE7-4034-8E3E-62EFF1DFCBC3}" type="parTrans" cxnId="{0BEA8E86-1FAE-4186-A3D4-0713115BD059}">
      <dgm:prSet/>
      <dgm:spPr/>
      <dgm:t>
        <a:bodyPr/>
        <a:lstStyle/>
        <a:p>
          <a:endParaRPr lang="ru-RU"/>
        </a:p>
      </dgm:t>
    </dgm:pt>
    <dgm:pt modelId="{E954D254-1CC3-473B-BD55-3E1D6E60ADB7}" type="sibTrans" cxnId="{0BEA8E86-1FAE-4186-A3D4-0713115BD059}">
      <dgm:prSet/>
      <dgm:spPr/>
      <dgm:t>
        <a:bodyPr/>
        <a:lstStyle/>
        <a:p>
          <a:endParaRPr lang="ru-RU"/>
        </a:p>
      </dgm:t>
    </dgm:pt>
    <dgm:pt modelId="{8D6FA8C7-AA2A-4208-A8D2-E027DE9E1058}" type="pres">
      <dgm:prSet presAssocID="{3D4FCF23-D828-4C39-BA47-8DD68E1E9829}" presName="compositeShape" presStyleCnt="0">
        <dgm:presLayoutVars>
          <dgm:dir/>
          <dgm:resizeHandles/>
        </dgm:presLayoutVars>
      </dgm:prSet>
      <dgm:spPr/>
    </dgm:pt>
    <dgm:pt modelId="{7E716167-1697-474F-87F5-EE4A65F47BD2}" type="pres">
      <dgm:prSet presAssocID="{3D4FCF23-D828-4C39-BA47-8DD68E1E9829}" presName="pyramid" presStyleLbl="node1" presStyleIdx="0" presStyleCnt="1"/>
      <dgm:spPr/>
    </dgm:pt>
    <dgm:pt modelId="{95419CDD-CBC1-4C90-99D0-EA00AE97EB84}" type="pres">
      <dgm:prSet presAssocID="{3D4FCF23-D828-4C39-BA47-8DD68E1E9829}" presName="theList" presStyleCnt="0"/>
      <dgm:spPr/>
    </dgm:pt>
    <dgm:pt modelId="{FE47FFB1-0F9F-44A1-8A0A-2597511887A9}" type="pres">
      <dgm:prSet presAssocID="{C4651422-8791-4E00-980C-DB0A7C8F9EED}" presName="aNode" presStyleLbl="fgAcc1" presStyleIdx="0" presStyleCnt="3">
        <dgm:presLayoutVars>
          <dgm:bulletEnabled val="1"/>
        </dgm:presLayoutVars>
      </dgm:prSet>
      <dgm:spPr/>
    </dgm:pt>
    <dgm:pt modelId="{58EA68F2-06C0-45E6-B119-49151E971326}" type="pres">
      <dgm:prSet presAssocID="{C4651422-8791-4E00-980C-DB0A7C8F9EED}" presName="aSpace" presStyleCnt="0"/>
      <dgm:spPr/>
    </dgm:pt>
    <dgm:pt modelId="{172395A2-0B4E-4928-B5F3-C086DC3E82B0}" type="pres">
      <dgm:prSet presAssocID="{0DCC9443-49D7-46C8-9AB6-4C461909076C}" presName="aNode" presStyleLbl="fgAcc1" presStyleIdx="1" presStyleCnt="3">
        <dgm:presLayoutVars>
          <dgm:bulletEnabled val="1"/>
        </dgm:presLayoutVars>
      </dgm:prSet>
      <dgm:spPr/>
    </dgm:pt>
    <dgm:pt modelId="{61F30F2C-5C6E-4706-91E6-608A5B7968BC}" type="pres">
      <dgm:prSet presAssocID="{0DCC9443-49D7-46C8-9AB6-4C461909076C}" presName="aSpace" presStyleCnt="0"/>
      <dgm:spPr/>
    </dgm:pt>
    <dgm:pt modelId="{AE4FF244-69B9-41DB-9B44-FEC297DC2DB3}" type="pres">
      <dgm:prSet presAssocID="{8EBDC387-828D-4D71-8D2C-8B24EE4A87F9}" presName="aNode" presStyleLbl="fgAcc1" presStyleIdx="2" presStyleCnt="3">
        <dgm:presLayoutVars>
          <dgm:bulletEnabled val="1"/>
        </dgm:presLayoutVars>
      </dgm:prSet>
      <dgm:spPr/>
    </dgm:pt>
    <dgm:pt modelId="{419AD1EB-A407-4B01-ACDD-70FCDDA5EFFF}" type="pres">
      <dgm:prSet presAssocID="{8EBDC387-828D-4D71-8D2C-8B24EE4A87F9}" presName="aSpace" presStyleCnt="0"/>
      <dgm:spPr/>
    </dgm:pt>
  </dgm:ptLst>
  <dgm:cxnLst>
    <dgm:cxn modelId="{F374E417-4C30-41D8-91C8-788C9953FE57}" type="presOf" srcId="{3D4FCF23-D828-4C39-BA47-8DD68E1E9829}" destId="{8D6FA8C7-AA2A-4208-A8D2-E027DE9E1058}" srcOrd="0" destOrd="0" presId="urn:microsoft.com/office/officeart/2005/8/layout/pyramid2"/>
    <dgm:cxn modelId="{1C2E1140-C39C-4428-99FE-4393ADD4AC9B}" type="presOf" srcId="{8EBDC387-828D-4D71-8D2C-8B24EE4A87F9}" destId="{AE4FF244-69B9-41DB-9B44-FEC297DC2DB3}" srcOrd="0" destOrd="0" presId="urn:microsoft.com/office/officeart/2005/8/layout/pyramid2"/>
    <dgm:cxn modelId="{0BEA8E86-1FAE-4186-A3D4-0713115BD059}" srcId="{3D4FCF23-D828-4C39-BA47-8DD68E1E9829}" destId="{8EBDC387-828D-4D71-8D2C-8B24EE4A87F9}" srcOrd="2" destOrd="0" parTransId="{55B7CC2B-8EE7-4034-8E3E-62EFF1DFCBC3}" sibTransId="{E954D254-1CC3-473B-BD55-3E1D6E60ADB7}"/>
    <dgm:cxn modelId="{A1DE698C-4F51-49E9-AB4A-384EBC628BBB}" type="presOf" srcId="{C4651422-8791-4E00-980C-DB0A7C8F9EED}" destId="{FE47FFB1-0F9F-44A1-8A0A-2597511887A9}" srcOrd="0" destOrd="0" presId="urn:microsoft.com/office/officeart/2005/8/layout/pyramid2"/>
    <dgm:cxn modelId="{24D1649D-D9BC-48FB-8BB9-2D63958BE53C}" srcId="{3D4FCF23-D828-4C39-BA47-8DD68E1E9829}" destId="{0DCC9443-49D7-46C8-9AB6-4C461909076C}" srcOrd="1" destOrd="0" parTransId="{7068E522-5227-4E08-B20E-D030C5973E2C}" sibTransId="{4A0770FF-EB74-4F2F-8BC1-CC9FC92D2F85}"/>
    <dgm:cxn modelId="{BEEEAD9E-02E8-441A-88E8-DAF15CD2D87C}" srcId="{3D4FCF23-D828-4C39-BA47-8DD68E1E9829}" destId="{C4651422-8791-4E00-980C-DB0A7C8F9EED}" srcOrd="0" destOrd="0" parTransId="{20B80894-6BCB-4E13-ABD7-E00E7C614604}" sibTransId="{535BB868-FA8F-4093-8DEB-630D59EDDA12}"/>
    <dgm:cxn modelId="{1AB4F5BD-53C8-4501-B373-98082B97D045}" type="presOf" srcId="{0DCC9443-49D7-46C8-9AB6-4C461909076C}" destId="{172395A2-0B4E-4928-B5F3-C086DC3E82B0}" srcOrd="0" destOrd="0" presId="urn:microsoft.com/office/officeart/2005/8/layout/pyramid2"/>
    <dgm:cxn modelId="{AD095CDF-8B1B-438F-B0E5-99CE93FED9E5}" type="presParOf" srcId="{8D6FA8C7-AA2A-4208-A8D2-E027DE9E1058}" destId="{7E716167-1697-474F-87F5-EE4A65F47BD2}" srcOrd="0" destOrd="0" presId="urn:microsoft.com/office/officeart/2005/8/layout/pyramid2"/>
    <dgm:cxn modelId="{F3C42713-1CF5-461E-B77C-761702CBF632}" type="presParOf" srcId="{8D6FA8C7-AA2A-4208-A8D2-E027DE9E1058}" destId="{95419CDD-CBC1-4C90-99D0-EA00AE97EB84}" srcOrd="1" destOrd="0" presId="urn:microsoft.com/office/officeart/2005/8/layout/pyramid2"/>
    <dgm:cxn modelId="{F32CF3C4-DFC1-43DF-BC43-FFF3F2537CB8}" type="presParOf" srcId="{95419CDD-CBC1-4C90-99D0-EA00AE97EB84}" destId="{FE47FFB1-0F9F-44A1-8A0A-2597511887A9}" srcOrd="0" destOrd="0" presId="urn:microsoft.com/office/officeart/2005/8/layout/pyramid2"/>
    <dgm:cxn modelId="{5FB92099-4C27-4CF0-B76B-EF2D16D33AB0}" type="presParOf" srcId="{95419CDD-CBC1-4C90-99D0-EA00AE97EB84}" destId="{58EA68F2-06C0-45E6-B119-49151E971326}" srcOrd="1" destOrd="0" presId="urn:microsoft.com/office/officeart/2005/8/layout/pyramid2"/>
    <dgm:cxn modelId="{7DF09B4E-DBD4-4906-8799-5A79552D7B15}" type="presParOf" srcId="{95419CDD-CBC1-4C90-99D0-EA00AE97EB84}" destId="{172395A2-0B4E-4928-B5F3-C086DC3E82B0}" srcOrd="2" destOrd="0" presId="urn:microsoft.com/office/officeart/2005/8/layout/pyramid2"/>
    <dgm:cxn modelId="{E9D79C82-1A4A-4373-B2F8-28C9362A970A}" type="presParOf" srcId="{95419CDD-CBC1-4C90-99D0-EA00AE97EB84}" destId="{61F30F2C-5C6E-4706-91E6-608A5B7968BC}" srcOrd="3" destOrd="0" presId="urn:microsoft.com/office/officeart/2005/8/layout/pyramid2"/>
    <dgm:cxn modelId="{FA25C1E9-FB56-45F6-AF44-CA882A8C6F5D}" type="presParOf" srcId="{95419CDD-CBC1-4C90-99D0-EA00AE97EB84}" destId="{AE4FF244-69B9-41DB-9B44-FEC297DC2DB3}" srcOrd="4" destOrd="0" presId="urn:microsoft.com/office/officeart/2005/8/layout/pyramid2"/>
    <dgm:cxn modelId="{91740DF7-A6F9-4E55-A17C-6269A551697A}" type="presParOf" srcId="{95419CDD-CBC1-4C90-99D0-EA00AE97EB84}" destId="{419AD1EB-A407-4B01-ACDD-70FCDDA5EFF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B8C593-177B-4EF5-8264-F8E49D231223}" type="doc">
      <dgm:prSet loTypeId="urn:microsoft.com/office/officeart/2005/8/layout/StepDownProcess" loCatId="process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D0A4FBD-1C8C-4836-A5F6-BEFA5BE645BF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Конкретный 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объем часов</a:t>
          </a:r>
        </a:p>
      </dgm:t>
    </dgm:pt>
    <dgm:pt modelId="{875AD022-517B-4CF9-BC16-37EDC4B21FF3}" type="parTrans" cxnId="{B7D79C7D-F27F-4395-852E-ECBC74138B04}">
      <dgm:prSet/>
      <dgm:spPr/>
      <dgm:t>
        <a:bodyPr/>
        <a:lstStyle/>
        <a:p>
          <a:endParaRPr lang="ru-RU"/>
        </a:p>
      </dgm:t>
    </dgm:pt>
    <dgm:pt modelId="{C9199F40-7251-45A3-AA2F-4E2B98B196A5}" type="sibTrans" cxnId="{B7D79C7D-F27F-4395-852E-ECBC74138B04}">
      <dgm:prSet/>
      <dgm:spPr/>
      <dgm:t>
        <a:bodyPr/>
        <a:lstStyle/>
        <a:p>
          <a:endParaRPr lang="ru-RU"/>
        </a:p>
      </dgm:t>
    </dgm:pt>
    <dgm:pt modelId="{F701AE85-32ED-4633-B035-B01BD5AF7C84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Указан 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образовательной программе</a:t>
          </a:r>
        </a:p>
      </dgm:t>
    </dgm:pt>
    <dgm:pt modelId="{093DB17F-ED9D-436A-B2DB-2DDC1A700E12}" type="parTrans" cxnId="{F566C8C2-3D23-464A-BC69-6552609D4B49}">
      <dgm:prSet/>
      <dgm:spPr/>
      <dgm:t>
        <a:bodyPr/>
        <a:lstStyle/>
        <a:p>
          <a:endParaRPr lang="ru-RU"/>
        </a:p>
      </dgm:t>
    </dgm:pt>
    <dgm:pt modelId="{FF6BE80A-132D-48EE-A0B4-F4AB6555B176}" type="sibTrans" cxnId="{F566C8C2-3D23-464A-BC69-6552609D4B49}">
      <dgm:prSet/>
      <dgm:spPr/>
      <dgm:t>
        <a:bodyPr/>
        <a:lstStyle/>
        <a:p>
          <a:endParaRPr lang="ru-RU"/>
        </a:p>
      </dgm:t>
    </dgm:pt>
    <dgm:pt modelId="{4B14F88F-CE2E-4AA3-9FB6-726F22EFC539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 учетом запросов учеников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их родителей, возможностей школы</a:t>
          </a:r>
        </a:p>
      </dgm:t>
    </dgm:pt>
    <dgm:pt modelId="{C2B3B56D-5AF2-4C40-960E-CD31ACE07149}" type="parTrans" cxnId="{5EF79FB9-9C6F-4121-BF32-7E0E88FBA2C0}">
      <dgm:prSet/>
      <dgm:spPr/>
      <dgm:t>
        <a:bodyPr/>
        <a:lstStyle/>
        <a:p>
          <a:endParaRPr lang="ru-RU"/>
        </a:p>
      </dgm:t>
    </dgm:pt>
    <dgm:pt modelId="{84958241-0F6C-45AB-9794-0392F93136ED}" type="sibTrans" cxnId="{5EF79FB9-9C6F-4121-BF32-7E0E88FBA2C0}">
      <dgm:prSet/>
      <dgm:spPr/>
      <dgm:t>
        <a:bodyPr/>
        <a:lstStyle/>
        <a:p>
          <a:endParaRPr lang="ru-RU"/>
        </a:p>
      </dgm:t>
    </dgm:pt>
    <dgm:pt modelId="{9EF9DCF0-C868-4B00-89F8-F165E9A1E646}" type="pres">
      <dgm:prSet presAssocID="{06B8C593-177B-4EF5-8264-F8E49D231223}" presName="rootnode" presStyleCnt="0">
        <dgm:presLayoutVars>
          <dgm:chMax/>
          <dgm:chPref/>
          <dgm:dir/>
          <dgm:animLvl val="lvl"/>
        </dgm:presLayoutVars>
      </dgm:prSet>
      <dgm:spPr/>
    </dgm:pt>
    <dgm:pt modelId="{0B164572-84C3-4AAC-AC90-384CE9725D4C}" type="pres">
      <dgm:prSet presAssocID="{AD0A4FBD-1C8C-4836-A5F6-BEFA5BE645BF}" presName="composite" presStyleCnt="0"/>
      <dgm:spPr/>
    </dgm:pt>
    <dgm:pt modelId="{CEC76310-71BB-4A76-8ABF-917534BFC991}" type="pres">
      <dgm:prSet presAssocID="{AD0A4FBD-1C8C-4836-A5F6-BEFA5BE645BF}" presName="bentUpArrow1" presStyleLbl="alignImgPlace1" presStyleIdx="0" presStyleCnt="2"/>
      <dgm:spPr/>
    </dgm:pt>
    <dgm:pt modelId="{7E06C023-BA57-4D8F-9681-3D80277D8A14}" type="pres">
      <dgm:prSet presAssocID="{AD0A4FBD-1C8C-4836-A5F6-BEFA5BE645BF}" presName="ParentText" presStyleLbl="node1" presStyleIdx="0" presStyleCnt="3" custScaleX="164991">
        <dgm:presLayoutVars>
          <dgm:chMax val="1"/>
          <dgm:chPref val="1"/>
          <dgm:bulletEnabled val="1"/>
        </dgm:presLayoutVars>
      </dgm:prSet>
      <dgm:spPr/>
    </dgm:pt>
    <dgm:pt modelId="{626B5453-BC53-46E5-BE48-3608BE0F263C}" type="pres">
      <dgm:prSet presAssocID="{AD0A4FBD-1C8C-4836-A5F6-BEFA5BE645BF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3E0E4F7-1E38-45CB-BDBB-9D7429BD4067}" type="pres">
      <dgm:prSet presAssocID="{C9199F40-7251-45A3-AA2F-4E2B98B196A5}" presName="sibTrans" presStyleCnt="0"/>
      <dgm:spPr/>
    </dgm:pt>
    <dgm:pt modelId="{1959A6AD-84FC-4B11-A059-207DA7CABC42}" type="pres">
      <dgm:prSet presAssocID="{F701AE85-32ED-4633-B035-B01BD5AF7C84}" presName="composite" presStyleCnt="0"/>
      <dgm:spPr/>
    </dgm:pt>
    <dgm:pt modelId="{9E1AA7AA-EDA7-47A5-8565-746A9B2B1F8E}" type="pres">
      <dgm:prSet presAssocID="{F701AE85-32ED-4633-B035-B01BD5AF7C84}" presName="bentUpArrow1" presStyleLbl="alignImgPlace1" presStyleIdx="1" presStyleCnt="2"/>
      <dgm:spPr/>
    </dgm:pt>
    <dgm:pt modelId="{00436F67-ACA4-4DB1-BC67-BE1071021D79}" type="pres">
      <dgm:prSet presAssocID="{F701AE85-32ED-4633-B035-B01BD5AF7C84}" presName="ParentText" presStyleLbl="node1" presStyleIdx="1" presStyleCnt="3" custScaleX="164991" custLinFactNeighborX="12262" custLinFactNeighborY="1481">
        <dgm:presLayoutVars>
          <dgm:chMax val="1"/>
          <dgm:chPref val="1"/>
          <dgm:bulletEnabled val="1"/>
        </dgm:presLayoutVars>
      </dgm:prSet>
      <dgm:spPr/>
    </dgm:pt>
    <dgm:pt modelId="{0A876725-A666-47B9-9BA6-9B07D2DDD738}" type="pres">
      <dgm:prSet presAssocID="{F701AE85-32ED-4633-B035-B01BD5AF7C84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B52C4B0D-C660-416C-905B-79E6B7D45833}" type="pres">
      <dgm:prSet presAssocID="{FF6BE80A-132D-48EE-A0B4-F4AB6555B176}" presName="sibTrans" presStyleCnt="0"/>
      <dgm:spPr/>
    </dgm:pt>
    <dgm:pt modelId="{78BF6AC9-FBA4-4842-8A3D-19DFECAEE5BA}" type="pres">
      <dgm:prSet presAssocID="{4B14F88F-CE2E-4AA3-9FB6-726F22EFC539}" presName="composite" presStyleCnt="0"/>
      <dgm:spPr/>
    </dgm:pt>
    <dgm:pt modelId="{D36339CC-3607-4334-B8CF-F4205F4C32AB}" type="pres">
      <dgm:prSet presAssocID="{4B14F88F-CE2E-4AA3-9FB6-726F22EFC539}" presName="ParentText" presStyleLbl="node1" presStyleIdx="2" presStyleCnt="3" custScaleX="164991" custLinFactNeighborX="13615" custLinFactNeighborY="-1185">
        <dgm:presLayoutVars>
          <dgm:chMax val="1"/>
          <dgm:chPref val="1"/>
          <dgm:bulletEnabled val="1"/>
        </dgm:presLayoutVars>
      </dgm:prSet>
      <dgm:spPr/>
    </dgm:pt>
  </dgm:ptLst>
  <dgm:cxnLst>
    <dgm:cxn modelId="{B7D79C7D-F27F-4395-852E-ECBC74138B04}" srcId="{06B8C593-177B-4EF5-8264-F8E49D231223}" destId="{AD0A4FBD-1C8C-4836-A5F6-BEFA5BE645BF}" srcOrd="0" destOrd="0" parTransId="{875AD022-517B-4CF9-BC16-37EDC4B21FF3}" sibTransId="{C9199F40-7251-45A3-AA2F-4E2B98B196A5}"/>
    <dgm:cxn modelId="{E077C19C-C2F8-42BA-AE32-CE4F8B9D88F0}" type="presOf" srcId="{AD0A4FBD-1C8C-4836-A5F6-BEFA5BE645BF}" destId="{7E06C023-BA57-4D8F-9681-3D80277D8A14}" srcOrd="0" destOrd="0" presId="urn:microsoft.com/office/officeart/2005/8/layout/StepDownProcess"/>
    <dgm:cxn modelId="{659AE49D-6F14-43FD-AD11-9A73D436822E}" type="presOf" srcId="{06B8C593-177B-4EF5-8264-F8E49D231223}" destId="{9EF9DCF0-C868-4B00-89F8-F165E9A1E646}" srcOrd="0" destOrd="0" presId="urn:microsoft.com/office/officeart/2005/8/layout/StepDownProcess"/>
    <dgm:cxn modelId="{8C3ECEB7-5821-46D8-9896-ED73E9304577}" type="presOf" srcId="{F701AE85-32ED-4633-B035-B01BD5AF7C84}" destId="{00436F67-ACA4-4DB1-BC67-BE1071021D79}" srcOrd="0" destOrd="0" presId="urn:microsoft.com/office/officeart/2005/8/layout/StepDownProcess"/>
    <dgm:cxn modelId="{5EF79FB9-9C6F-4121-BF32-7E0E88FBA2C0}" srcId="{06B8C593-177B-4EF5-8264-F8E49D231223}" destId="{4B14F88F-CE2E-4AA3-9FB6-726F22EFC539}" srcOrd="2" destOrd="0" parTransId="{C2B3B56D-5AF2-4C40-960E-CD31ACE07149}" sibTransId="{84958241-0F6C-45AB-9794-0392F93136ED}"/>
    <dgm:cxn modelId="{F566C8C2-3D23-464A-BC69-6552609D4B49}" srcId="{06B8C593-177B-4EF5-8264-F8E49D231223}" destId="{F701AE85-32ED-4633-B035-B01BD5AF7C84}" srcOrd="1" destOrd="0" parTransId="{093DB17F-ED9D-436A-B2DB-2DDC1A700E12}" sibTransId="{FF6BE80A-132D-48EE-A0B4-F4AB6555B176}"/>
    <dgm:cxn modelId="{5DABF7F5-A3A1-4979-8223-9FF9DDED44B1}" type="presOf" srcId="{4B14F88F-CE2E-4AA3-9FB6-726F22EFC539}" destId="{D36339CC-3607-4334-B8CF-F4205F4C32AB}" srcOrd="0" destOrd="0" presId="urn:microsoft.com/office/officeart/2005/8/layout/StepDownProcess"/>
    <dgm:cxn modelId="{284CDCAF-FBC2-4BF1-89E2-414303B53078}" type="presParOf" srcId="{9EF9DCF0-C868-4B00-89F8-F165E9A1E646}" destId="{0B164572-84C3-4AAC-AC90-384CE9725D4C}" srcOrd="0" destOrd="0" presId="urn:microsoft.com/office/officeart/2005/8/layout/StepDownProcess"/>
    <dgm:cxn modelId="{053539EB-3051-4031-B456-D36DABF75E83}" type="presParOf" srcId="{0B164572-84C3-4AAC-AC90-384CE9725D4C}" destId="{CEC76310-71BB-4A76-8ABF-917534BFC991}" srcOrd="0" destOrd="0" presId="urn:microsoft.com/office/officeart/2005/8/layout/StepDownProcess"/>
    <dgm:cxn modelId="{E8D5943B-3F0C-4436-BFB6-9E8FFEE5A77A}" type="presParOf" srcId="{0B164572-84C3-4AAC-AC90-384CE9725D4C}" destId="{7E06C023-BA57-4D8F-9681-3D80277D8A14}" srcOrd="1" destOrd="0" presId="urn:microsoft.com/office/officeart/2005/8/layout/StepDownProcess"/>
    <dgm:cxn modelId="{3809E38B-1412-4522-96F8-A5D0EB687853}" type="presParOf" srcId="{0B164572-84C3-4AAC-AC90-384CE9725D4C}" destId="{626B5453-BC53-46E5-BE48-3608BE0F263C}" srcOrd="2" destOrd="0" presId="urn:microsoft.com/office/officeart/2005/8/layout/StepDownProcess"/>
    <dgm:cxn modelId="{E3E9EE37-3253-4AEB-9018-BF281516397C}" type="presParOf" srcId="{9EF9DCF0-C868-4B00-89F8-F165E9A1E646}" destId="{E3E0E4F7-1E38-45CB-BDBB-9D7429BD4067}" srcOrd="1" destOrd="0" presId="urn:microsoft.com/office/officeart/2005/8/layout/StepDownProcess"/>
    <dgm:cxn modelId="{F873202C-7C8F-4DFD-821D-4F34984BBE5E}" type="presParOf" srcId="{9EF9DCF0-C868-4B00-89F8-F165E9A1E646}" destId="{1959A6AD-84FC-4B11-A059-207DA7CABC42}" srcOrd="2" destOrd="0" presId="urn:microsoft.com/office/officeart/2005/8/layout/StepDownProcess"/>
    <dgm:cxn modelId="{43B5A7F3-8DCE-43A0-BF8C-B9AC108871A1}" type="presParOf" srcId="{1959A6AD-84FC-4B11-A059-207DA7CABC42}" destId="{9E1AA7AA-EDA7-47A5-8565-746A9B2B1F8E}" srcOrd="0" destOrd="0" presId="urn:microsoft.com/office/officeart/2005/8/layout/StepDownProcess"/>
    <dgm:cxn modelId="{B88302A0-D417-43B1-9887-1C515A86EACC}" type="presParOf" srcId="{1959A6AD-84FC-4B11-A059-207DA7CABC42}" destId="{00436F67-ACA4-4DB1-BC67-BE1071021D79}" srcOrd="1" destOrd="0" presId="urn:microsoft.com/office/officeart/2005/8/layout/StepDownProcess"/>
    <dgm:cxn modelId="{9A691D75-EAF9-412D-9AEE-1DE9B53414A3}" type="presParOf" srcId="{1959A6AD-84FC-4B11-A059-207DA7CABC42}" destId="{0A876725-A666-47B9-9BA6-9B07D2DDD738}" srcOrd="2" destOrd="0" presId="urn:microsoft.com/office/officeart/2005/8/layout/StepDownProcess"/>
    <dgm:cxn modelId="{DB8BF6D5-7E78-401C-88D2-FD0076399C99}" type="presParOf" srcId="{9EF9DCF0-C868-4B00-89F8-F165E9A1E646}" destId="{B52C4B0D-C660-416C-905B-79E6B7D45833}" srcOrd="3" destOrd="0" presId="urn:microsoft.com/office/officeart/2005/8/layout/StepDownProcess"/>
    <dgm:cxn modelId="{D3E38F14-C230-4876-8CDD-8E65F94ECAE4}" type="presParOf" srcId="{9EF9DCF0-C868-4B00-89F8-F165E9A1E646}" destId="{78BF6AC9-FBA4-4842-8A3D-19DFECAEE5BA}" srcOrd="4" destOrd="0" presId="urn:microsoft.com/office/officeart/2005/8/layout/StepDownProcess"/>
    <dgm:cxn modelId="{B3030DAC-1337-45B0-9CEE-BDF5B9E9C23D}" type="presParOf" srcId="{78BF6AC9-FBA4-4842-8A3D-19DFECAEE5BA}" destId="{D36339CC-3607-4334-B8CF-F4205F4C32A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8348124-8433-4EE3-A973-CEA13C3B9F17}" type="doc">
      <dgm:prSet loTypeId="urn:microsoft.com/office/officeart/2005/8/layout/hierarchy4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E3240596-475D-4D28-B43D-739F0142D65F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Учебный проект</a:t>
          </a:r>
        </a:p>
      </dgm:t>
    </dgm:pt>
    <dgm:pt modelId="{2C856504-71C9-4D60-B361-DE143C02B5E2}" type="parTrans" cxnId="{00117428-3B72-47DE-A189-4CEB83E89E4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033A4D3-0A2E-4D8D-9AC1-B4929BA7C7D1}" type="sibTrans" cxnId="{00117428-3B72-47DE-A189-4CEB83E89E4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37459C-4AEC-45B2-922A-2434AA3ABAB5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Ученик выполняет проект самостоятельно</a:t>
          </a:r>
        </a:p>
      </dgm:t>
    </dgm:pt>
    <dgm:pt modelId="{60C47EDA-50C1-45BF-BA2A-289FAF02ACC1}" type="parTrans" cxnId="{0B356E29-A79D-4567-BC7F-8A0E3914FDF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8AEDBA-A21C-4974-B5D8-CC393E7601B1}" type="sibTrans" cxnId="{0B356E29-A79D-4567-BC7F-8A0E3914FDF5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C44FF1-A23E-4316-B139-B94C3F7B89C0}">
      <dgm:prSet phldrT="[Текст]"/>
      <dgm:spPr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Выбирает тему</a:t>
          </a:r>
        </a:p>
      </dgm:t>
    </dgm:pt>
    <dgm:pt modelId="{85139DDE-B32A-41C9-8641-AFF92DE9443E}" type="parTrans" cxnId="{27992D7D-691B-45A1-982E-CDB316E2282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00C5BA-9EE3-490A-A949-2D1D0D424A51}" type="sibTrans" cxnId="{27992D7D-691B-45A1-982E-CDB316E2282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FE8422-8E59-44A3-976D-6545189A1A6A}">
      <dgm:prSet phldrT="[Текст]"/>
      <dgm:spPr/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руководит</a:t>
          </a:r>
        </a:p>
      </dgm:t>
    </dgm:pt>
    <dgm:pt modelId="{43E9A609-BD2C-4253-8BD9-B136C202667E}" type="parTrans" cxnId="{C7CBAD86-E1E8-4BDF-AB04-12532C4D7AC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7821D6-06A2-47EF-B889-248928F868ED}" type="sibTrans" cxnId="{C7CBAD86-E1E8-4BDF-AB04-12532C4D7AC2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6C4675-D7E7-421F-B924-CE3E2E750820}">
      <dgm:prSet phldrT="[Текст]"/>
      <dgm:spPr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Помогает ученику провести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завершить работу</a:t>
          </a:r>
        </a:p>
      </dgm:t>
    </dgm:pt>
    <dgm:pt modelId="{6201F1A8-A5EE-488F-A300-3BA4B22CF3D8}" type="parTrans" cxnId="{560520E4-7F8D-4DDE-B266-7D715BCF4F1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AFCCB6-75B4-4914-A2AB-3DF07B324CAF}" type="sibTrans" cxnId="{560520E4-7F8D-4DDE-B266-7D715BCF4F1D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47A4DD-EFD2-4743-9404-A1874AEE48D5}">
      <dgm:prSet phldrT="[Текст]"/>
      <dgm:spPr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Реализует </a:t>
          </a:r>
          <a:b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рамках одного или нескольких предметов</a:t>
          </a:r>
        </a:p>
      </dgm:t>
    </dgm:pt>
    <dgm:pt modelId="{5FCB3B32-81AD-4DF6-9368-14825E1D075A}" type="parTrans" cxnId="{E897DCF0-2688-4A8A-B2CA-8EDDD251E8D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112B684-D853-4A7A-8E0D-EA4F120DCFFE}" type="sibTrans" cxnId="{E897DCF0-2688-4A8A-B2CA-8EDDD251E8D7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280695-64FE-4D74-99A2-7BC88B4973F9}">
      <dgm:prSet phldrT="[Текст]"/>
      <dgm:spPr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рамках одного направления внеурочной деятельности</a:t>
          </a:r>
        </a:p>
      </dgm:t>
    </dgm:pt>
    <dgm:pt modelId="{60451927-9DD7-45F2-9A76-C0F277EBCDE0}" type="parTrans" cxnId="{7CE81290-81F6-4E14-8CE6-1675AE58F98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D2EDE6-0A1C-4727-A432-0C0F11F43389}" type="sibTrans" cxnId="{7CE81290-81F6-4E14-8CE6-1675AE58F98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14202D-51CF-4084-B4E1-71EAFE65518F}">
      <dgm:prSet phldrT="[Текст]"/>
      <dgm:spPr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</a:gra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Помогает представить продукт проектной деятельности</a:t>
          </a:r>
        </a:p>
      </dgm:t>
    </dgm:pt>
    <dgm:pt modelId="{EB527240-B60E-45CF-935F-AA012BC711C5}" type="parTrans" cxnId="{CFBCDF5B-44BF-4E31-88B1-31AF3F7939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4535E4-E39F-483B-9757-FDB6EBD67DB8}" type="sibTrans" cxnId="{CFBCDF5B-44BF-4E31-88B1-31AF3F7939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A07218-6CD0-438F-8CC1-BB58F2A01E0F}" type="pres">
      <dgm:prSet presAssocID="{88348124-8433-4EE3-A973-CEA13C3B9F1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E783AD4-E000-4FAD-8A02-6864DBB70209}" type="pres">
      <dgm:prSet presAssocID="{E3240596-475D-4D28-B43D-739F0142D65F}" presName="vertOne" presStyleCnt="0"/>
      <dgm:spPr/>
    </dgm:pt>
    <dgm:pt modelId="{F5A46EBF-5472-4369-8514-C17A0512A62D}" type="pres">
      <dgm:prSet presAssocID="{E3240596-475D-4D28-B43D-739F0142D65F}" presName="txOne" presStyleLbl="node0" presStyleIdx="0" presStyleCnt="1" custScaleY="72387">
        <dgm:presLayoutVars>
          <dgm:chPref val="3"/>
        </dgm:presLayoutVars>
      </dgm:prSet>
      <dgm:spPr/>
    </dgm:pt>
    <dgm:pt modelId="{9AB9DB91-E2B8-49F2-9209-2346F338F6F0}" type="pres">
      <dgm:prSet presAssocID="{E3240596-475D-4D28-B43D-739F0142D65F}" presName="parTransOne" presStyleCnt="0"/>
      <dgm:spPr/>
    </dgm:pt>
    <dgm:pt modelId="{BC6A00AE-3061-40AE-BB44-0A8D6DE0150C}" type="pres">
      <dgm:prSet presAssocID="{E3240596-475D-4D28-B43D-739F0142D65F}" presName="horzOne" presStyleCnt="0"/>
      <dgm:spPr/>
    </dgm:pt>
    <dgm:pt modelId="{238A53D4-6210-47D9-B1C2-C6362904F179}" type="pres">
      <dgm:prSet presAssocID="{4437459C-4AEC-45B2-922A-2434AA3ABAB5}" presName="vertTwo" presStyleCnt="0"/>
      <dgm:spPr/>
    </dgm:pt>
    <dgm:pt modelId="{40C87D43-BF90-4202-BF71-16FDF43E1CC7}" type="pres">
      <dgm:prSet presAssocID="{4437459C-4AEC-45B2-922A-2434AA3ABAB5}" presName="txTwo" presStyleLbl="node2" presStyleIdx="0" presStyleCnt="2">
        <dgm:presLayoutVars>
          <dgm:chPref val="3"/>
        </dgm:presLayoutVars>
      </dgm:prSet>
      <dgm:spPr/>
    </dgm:pt>
    <dgm:pt modelId="{5FD23BA8-C20B-4424-B130-CD6C9B2E1FB9}" type="pres">
      <dgm:prSet presAssocID="{4437459C-4AEC-45B2-922A-2434AA3ABAB5}" presName="parTransTwo" presStyleCnt="0"/>
      <dgm:spPr/>
    </dgm:pt>
    <dgm:pt modelId="{76EAC7F9-42AC-447C-9170-1917E766BAC2}" type="pres">
      <dgm:prSet presAssocID="{4437459C-4AEC-45B2-922A-2434AA3ABAB5}" presName="horzTwo" presStyleCnt="0"/>
      <dgm:spPr/>
    </dgm:pt>
    <dgm:pt modelId="{603B7991-DE3D-4F92-9825-D72664036FB7}" type="pres">
      <dgm:prSet presAssocID="{3AC44FF1-A23E-4316-B139-B94C3F7B89C0}" presName="vertThree" presStyleCnt="0"/>
      <dgm:spPr/>
    </dgm:pt>
    <dgm:pt modelId="{5592589A-7AFC-4764-84BD-937C36476B8D}" type="pres">
      <dgm:prSet presAssocID="{3AC44FF1-A23E-4316-B139-B94C3F7B89C0}" presName="txThree" presStyleLbl="node3" presStyleIdx="0" presStyleCnt="5">
        <dgm:presLayoutVars>
          <dgm:chPref val="3"/>
        </dgm:presLayoutVars>
      </dgm:prSet>
      <dgm:spPr/>
    </dgm:pt>
    <dgm:pt modelId="{F232D98F-9FC6-412D-8392-96A45502C797}" type="pres">
      <dgm:prSet presAssocID="{3AC44FF1-A23E-4316-B139-B94C3F7B89C0}" presName="horzThree" presStyleCnt="0"/>
      <dgm:spPr/>
    </dgm:pt>
    <dgm:pt modelId="{1E96626A-F47D-471D-B500-72AB2D681758}" type="pres">
      <dgm:prSet presAssocID="{FE00C5BA-9EE3-490A-A949-2D1D0D424A51}" presName="sibSpaceThree" presStyleCnt="0"/>
      <dgm:spPr/>
    </dgm:pt>
    <dgm:pt modelId="{3C02DADE-156C-4DC0-A59B-FA611054BC81}" type="pres">
      <dgm:prSet presAssocID="{BC47A4DD-EFD2-4743-9404-A1874AEE48D5}" presName="vertThree" presStyleCnt="0"/>
      <dgm:spPr/>
    </dgm:pt>
    <dgm:pt modelId="{80E94F68-9DDC-4164-A048-98E3F5BD3EFC}" type="pres">
      <dgm:prSet presAssocID="{BC47A4DD-EFD2-4743-9404-A1874AEE48D5}" presName="txThree" presStyleLbl="node3" presStyleIdx="1" presStyleCnt="5">
        <dgm:presLayoutVars>
          <dgm:chPref val="3"/>
        </dgm:presLayoutVars>
      </dgm:prSet>
      <dgm:spPr/>
    </dgm:pt>
    <dgm:pt modelId="{EFAC9EFD-E437-4BFE-A23A-2B1BCA36F222}" type="pres">
      <dgm:prSet presAssocID="{BC47A4DD-EFD2-4743-9404-A1874AEE48D5}" presName="horzThree" presStyleCnt="0"/>
      <dgm:spPr/>
    </dgm:pt>
    <dgm:pt modelId="{EEFCBF18-10D3-4998-A986-5C25E33DFD54}" type="pres">
      <dgm:prSet presAssocID="{D112B684-D853-4A7A-8E0D-EA4F120DCFFE}" presName="sibSpaceThree" presStyleCnt="0"/>
      <dgm:spPr/>
    </dgm:pt>
    <dgm:pt modelId="{851CC782-C108-40EA-9E7F-BFE00E382C68}" type="pres">
      <dgm:prSet presAssocID="{50280695-64FE-4D74-99A2-7BC88B4973F9}" presName="vertThree" presStyleCnt="0"/>
      <dgm:spPr/>
    </dgm:pt>
    <dgm:pt modelId="{110B9632-CF10-4326-83D4-C5B4ADC02BEF}" type="pres">
      <dgm:prSet presAssocID="{50280695-64FE-4D74-99A2-7BC88B4973F9}" presName="txThree" presStyleLbl="node3" presStyleIdx="2" presStyleCnt="5">
        <dgm:presLayoutVars>
          <dgm:chPref val="3"/>
        </dgm:presLayoutVars>
      </dgm:prSet>
      <dgm:spPr/>
    </dgm:pt>
    <dgm:pt modelId="{0F28592B-7415-4D3E-9F90-CC2534A299E9}" type="pres">
      <dgm:prSet presAssocID="{50280695-64FE-4D74-99A2-7BC88B4973F9}" presName="horzThree" presStyleCnt="0"/>
      <dgm:spPr/>
    </dgm:pt>
    <dgm:pt modelId="{D9D23A45-8433-4B36-8E7A-E1FF1D038797}" type="pres">
      <dgm:prSet presAssocID="{928AEDBA-A21C-4974-B5D8-CC393E7601B1}" presName="sibSpaceTwo" presStyleCnt="0"/>
      <dgm:spPr/>
    </dgm:pt>
    <dgm:pt modelId="{9894DF12-C103-48BB-87F8-A156B8430900}" type="pres">
      <dgm:prSet presAssocID="{33FE8422-8E59-44A3-976D-6545189A1A6A}" presName="vertTwo" presStyleCnt="0"/>
      <dgm:spPr/>
    </dgm:pt>
    <dgm:pt modelId="{BF250AA0-115B-4E8F-BD78-8B1B631A847E}" type="pres">
      <dgm:prSet presAssocID="{33FE8422-8E59-44A3-976D-6545189A1A6A}" presName="txTwo" presStyleLbl="node2" presStyleIdx="1" presStyleCnt="2">
        <dgm:presLayoutVars>
          <dgm:chPref val="3"/>
        </dgm:presLayoutVars>
      </dgm:prSet>
      <dgm:spPr/>
    </dgm:pt>
    <dgm:pt modelId="{44482A19-9E23-434D-8F66-6F1650990E49}" type="pres">
      <dgm:prSet presAssocID="{33FE8422-8E59-44A3-976D-6545189A1A6A}" presName="parTransTwo" presStyleCnt="0"/>
      <dgm:spPr/>
    </dgm:pt>
    <dgm:pt modelId="{AFCC81DD-D09A-4E39-A7BC-406088B19036}" type="pres">
      <dgm:prSet presAssocID="{33FE8422-8E59-44A3-976D-6545189A1A6A}" presName="horzTwo" presStyleCnt="0"/>
      <dgm:spPr/>
    </dgm:pt>
    <dgm:pt modelId="{842DA584-AC65-4803-A7FB-CFF237EABCF8}" type="pres">
      <dgm:prSet presAssocID="{D66C4675-D7E7-421F-B924-CE3E2E750820}" presName="vertThree" presStyleCnt="0"/>
      <dgm:spPr/>
    </dgm:pt>
    <dgm:pt modelId="{4BAD7732-C910-4B05-8D66-55CBEBDB16BD}" type="pres">
      <dgm:prSet presAssocID="{D66C4675-D7E7-421F-B924-CE3E2E750820}" presName="txThree" presStyleLbl="node3" presStyleIdx="3" presStyleCnt="5">
        <dgm:presLayoutVars>
          <dgm:chPref val="3"/>
        </dgm:presLayoutVars>
      </dgm:prSet>
      <dgm:spPr/>
    </dgm:pt>
    <dgm:pt modelId="{CEE74947-F46C-4FF8-B8DE-D8DC2AF07A63}" type="pres">
      <dgm:prSet presAssocID="{D66C4675-D7E7-421F-B924-CE3E2E750820}" presName="horzThree" presStyleCnt="0"/>
      <dgm:spPr/>
    </dgm:pt>
    <dgm:pt modelId="{DD44285A-DD37-4A7C-828D-C7D501677527}" type="pres">
      <dgm:prSet presAssocID="{E3AFCCB6-75B4-4914-A2AB-3DF07B324CAF}" presName="sibSpaceThree" presStyleCnt="0"/>
      <dgm:spPr/>
    </dgm:pt>
    <dgm:pt modelId="{95EF2386-1993-4E70-8F47-3F67870551D8}" type="pres">
      <dgm:prSet presAssocID="{D514202D-51CF-4084-B4E1-71EAFE65518F}" presName="vertThree" presStyleCnt="0"/>
      <dgm:spPr/>
    </dgm:pt>
    <dgm:pt modelId="{54521CAB-C477-497E-9819-0B5B6E7B549D}" type="pres">
      <dgm:prSet presAssocID="{D514202D-51CF-4084-B4E1-71EAFE65518F}" presName="txThree" presStyleLbl="node3" presStyleIdx="4" presStyleCnt="5">
        <dgm:presLayoutVars>
          <dgm:chPref val="3"/>
        </dgm:presLayoutVars>
      </dgm:prSet>
      <dgm:spPr/>
    </dgm:pt>
    <dgm:pt modelId="{15D92810-8843-4602-8D37-45C0F7D59007}" type="pres">
      <dgm:prSet presAssocID="{D514202D-51CF-4084-B4E1-71EAFE65518F}" presName="horzThree" presStyleCnt="0"/>
      <dgm:spPr/>
    </dgm:pt>
  </dgm:ptLst>
  <dgm:cxnLst>
    <dgm:cxn modelId="{83FB6C28-FC3D-4AF7-9FD1-AA52F4EA8A31}" type="presOf" srcId="{50280695-64FE-4D74-99A2-7BC88B4973F9}" destId="{110B9632-CF10-4326-83D4-C5B4ADC02BEF}" srcOrd="0" destOrd="0" presId="urn:microsoft.com/office/officeart/2005/8/layout/hierarchy4"/>
    <dgm:cxn modelId="{00117428-3B72-47DE-A189-4CEB83E89E49}" srcId="{88348124-8433-4EE3-A973-CEA13C3B9F17}" destId="{E3240596-475D-4D28-B43D-739F0142D65F}" srcOrd="0" destOrd="0" parTransId="{2C856504-71C9-4D60-B361-DE143C02B5E2}" sibTransId="{F033A4D3-0A2E-4D8D-9AC1-B4929BA7C7D1}"/>
    <dgm:cxn modelId="{0B356E29-A79D-4567-BC7F-8A0E3914FDF5}" srcId="{E3240596-475D-4D28-B43D-739F0142D65F}" destId="{4437459C-4AEC-45B2-922A-2434AA3ABAB5}" srcOrd="0" destOrd="0" parTransId="{60C47EDA-50C1-45BF-BA2A-289FAF02ACC1}" sibTransId="{928AEDBA-A21C-4974-B5D8-CC393E7601B1}"/>
    <dgm:cxn modelId="{EB907529-AA90-400E-B5DD-DECB2ECC7953}" type="presOf" srcId="{BC47A4DD-EFD2-4743-9404-A1874AEE48D5}" destId="{80E94F68-9DDC-4164-A048-98E3F5BD3EFC}" srcOrd="0" destOrd="0" presId="urn:microsoft.com/office/officeart/2005/8/layout/hierarchy4"/>
    <dgm:cxn modelId="{3A21E333-B366-468D-B895-68EDAF2BCF03}" type="presOf" srcId="{3AC44FF1-A23E-4316-B139-B94C3F7B89C0}" destId="{5592589A-7AFC-4764-84BD-937C36476B8D}" srcOrd="0" destOrd="0" presId="urn:microsoft.com/office/officeart/2005/8/layout/hierarchy4"/>
    <dgm:cxn modelId="{CFBCDF5B-44BF-4E31-88B1-31AF3F79392B}" srcId="{33FE8422-8E59-44A3-976D-6545189A1A6A}" destId="{D514202D-51CF-4084-B4E1-71EAFE65518F}" srcOrd="1" destOrd="0" parTransId="{EB527240-B60E-45CF-935F-AA012BC711C5}" sibTransId="{DB4535E4-E39F-483B-9757-FDB6EBD67DB8}"/>
    <dgm:cxn modelId="{27992D7D-691B-45A1-982E-CDB316E22821}" srcId="{4437459C-4AEC-45B2-922A-2434AA3ABAB5}" destId="{3AC44FF1-A23E-4316-B139-B94C3F7B89C0}" srcOrd="0" destOrd="0" parTransId="{85139DDE-B32A-41C9-8641-AFF92DE9443E}" sibTransId="{FE00C5BA-9EE3-490A-A949-2D1D0D424A51}"/>
    <dgm:cxn modelId="{5CD42180-B5EA-4CBB-B9F7-3BA7341D9515}" type="presOf" srcId="{4437459C-4AEC-45B2-922A-2434AA3ABAB5}" destId="{40C87D43-BF90-4202-BF71-16FDF43E1CC7}" srcOrd="0" destOrd="0" presId="urn:microsoft.com/office/officeart/2005/8/layout/hierarchy4"/>
    <dgm:cxn modelId="{C7CBAD86-E1E8-4BDF-AB04-12532C4D7AC2}" srcId="{E3240596-475D-4D28-B43D-739F0142D65F}" destId="{33FE8422-8E59-44A3-976D-6545189A1A6A}" srcOrd="1" destOrd="0" parTransId="{43E9A609-BD2C-4253-8BD9-B136C202667E}" sibTransId="{917821D6-06A2-47EF-B889-248928F868ED}"/>
    <dgm:cxn modelId="{7CE81290-81F6-4E14-8CE6-1675AE58F98F}" srcId="{4437459C-4AEC-45B2-922A-2434AA3ABAB5}" destId="{50280695-64FE-4D74-99A2-7BC88B4973F9}" srcOrd="2" destOrd="0" parTransId="{60451927-9DD7-45F2-9A76-C0F277EBCDE0}" sibTransId="{80D2EDE6-0A1C-4727-A432-0C0F11F43389}"/>
    <dgm:cxn modelId="{C6218996-3733-4A72-AFE6-EA72B5F7EB1B}" type="presOf" srcId="{D514202D-51CF-4084-B4E1-71EAFE65518F}" destId="{54521CAB-C477-497E-9819-0B5B6E7B549D}" srcOrd="0" destOrd="0" presId="urn:microsoft.com/office/officeart/2005/8/layout/hierarchy4"/>
    <dgm:cxn modelId="{9B1A42B9-83C7-4B55-ABA5-A6CC99B9A6C2}" type="presOf" srcId="{88348124-8433-4EE3-A973-CEA13C3B9F17}" destId="{C6A07218-6CD0-438F-8CC1-BB58F2A01E0F}" srcOrd="0" destOrd="0" presId="urn:microsoft.com/office/officeart/2005/8/layout/hierarchy4"/>
    <dgm:cxn modelId="{A6BF22BF-A9B8-4A81-9602-3E20488DE381}" type="presOf" srcId="{D66C4675-D7E7-421F-B924-CE3E2E750820}" destId="{4BAD7732-C910-4B05-8D66-55CBEBDB16BD}" srcOrd="0" destOrd="0" presId="urn:microsoft.com/office/officeart/2005/8/layout/hierarchy4"/>
    <dgm:cxn modelId="{D1DA30BF-B107-4B5D-8AD9-727037AED9D9}" type="presOf" srcId="{33FE8422-8E59-44A3-976D-6545189A1A6A}" destId="{BF250AA0-115B-4E8F-BD78-8B1B631A847E}" srcOrd="0" destOrd="0" presId="urn:microsoft.com/office/officeart/2005/8/layout/hierarchy4"/>
    <dgm:cxn modelId="{560520E4-7F8D-4DDE-B266-7D715BCF4F1D}" srcId="{33FE8422-8E59-44A3-976D-6545189A1A6A}" destId="{D66C4675-D7E7-421F-B924-CE3E2E750820}" srcOrd="0" destOrd="0" parTransId="{6201F1A8-A5EE-488F-A300-3BA4B22CF3D8}" sibTransId="{E3AFCCB6-75B4-4914-A2AB-3DF07B324CAF}"/>
    <dgm:cxn modelId="{16CCF8EA-D7B9-4801-852E-8FBA53E4ACA9}" type="presOf" srcId="{E3240596-475D-4D28-B43D-739F0142D65F}" destId="{F5A46EBF-5472-4369-8514-C17A0512A62D}" srcOrd="0" destOrd="0" presId="urn:microsoft.com/office/officeart/2005/8/layout/hierarchy4"/>
    <dgm:cxn modelId="{E897DCF0-2688-4A8A-B2CA-8EDDD251E8D7}" srcId="{4437459C-4AEC-45B2-922A-2434AA3ABAB5}" destId="{BC47A4DD-EFD2-4743-9404-A1874AEE48D5}" srcOrd="1" destOrd="0" parTransId="{5FCB3B32-81AD-4DF6-9368-14825E1D075A}" sibTransId="{D112B684-D853-4A7A-8E0D-EA4F120DCFFE}"/>
    <dgm:cxn modelId="{A11F8BC3-B945-4850-AEA8-DC8C0D8C11BE}" type="presParOf" srcId="{C6A07218-6CD0-438F-8CC1-BB58F2A01E0F}" destId="{3E783AD4-E000-4FAD-8A02-6864DBB70209}" srcOrd="0" destOrd="0" presId="urn:microsoft.com/office/officeart/2005/8/layout/hierarchy4"/>
    <dgm:cxn modelId="{B77384C5-57FA-4B5D-AF4B-E17490C1FCA3}" type="presParOf" srcId="{3E783AD4-E000-4FAD-8A02-6864DBB70209}" destId="{F5A46EBF-5472-4369-8514-C17A0512A62D}" srcOrd="0" destOrd="0" presId="urn:microsoft.com/office/officeart/2005/8/layout/hierarchy4"/>
    <dgm:cxn modelId="{D80E9B6C-2AD8-444B-B75A-62DD9715BAC0}" type="presParOf" srcId="{3E783AD4-E000-4FAD-8A02-6864DBB70209}" destId="{9AB9DB91-E2B8-49F2-9209-2346F338F6F0}" srcOrd="1" destOrd="0" presId="urn:microsoft.com/office/officeart/2005/8/layout/hierarchy4"/>
    <dgm:cxn modelId="{FDE8D291-C9F9-488C-AEBA-6C7E6C2CBDCD}" type="presParOf" srcId="{3E783AD4-E000-4FAD-8A02-6864DBB70209}" destId="{BC6A00AE-3061-40AE-BB44-0A8D6DE0150C}" srcOrd="2" destOrd="0" presId="urn:microsoft.com/office/officeart/2005/8/layout/hierarchy4"/>
    <dgm:cxn modelId="{ED9B904E-91DB-4209-A3A6-A95D508FE863}" type="presParOf" srcId="{BC6A00AE-3061-40AE-BB44-0A8D6DE0150C}" destId="{238A53D4-6210-47D9-B1C2-C6362904F179}" srcOrd="0" destOrd="0" presId="urn:microsoft.com/office/officeart/2005/8/layout/hierarchy4"/>
    <dgm:cxn modelId="{7A8AC7B4-AD65-4FA7-A080-B58535AC9EF2}" type="presParOf" srcId="{238A53D4-6210-47D9-B1C2-C6362904F179}" destId="{40C87D43-BF90-4202-BF71-16FDF43E1CC7}" srcOrd="0" destOrd="0" presId="urn:microsoft.com/office/officeart/2005/8/layout/hierarchy4"/>
    <dgm:cxn modelId="{A494AE5C-CEB9-43BB-8788-B4E64CF42D23}" type="presParOf" srcId="{238A53D4-6210-47D9-B1C2-C6362904F179}" destId="{5FD23BA8-C20B-4424-B130-CD6C9B2E1FB9}" srcOrd="1" destOrd="0" presId="urn:microsoft.com/office/officeart/2005/8/layout/hierarchy4"/>
    <dgm:cxn modelId="{190940D2-D2B0-409A-909B-2697C4D3F574}" type="presParOf" srcId="{238A53D4-6210-47D9-B1C2-C6362904F179}" destId="{76EAC7F9-42AC-447C-9170-1917E766BAC2}" srcOrd="2" destOrd="0" presId="urn:microsoft.com/office/officeart/2005/8/layout/hierarchy4"/>
    <dgm:cxn modelId="{5A1F7325-8F26-4CBB-9892-BC86BC6C8F96}" type="presParOf" srcId="{76EAC7F9-42AC-447C-9170-1917E766BAC2}" destId="{603B7991-DE3D-4F92-9825-D72664036FB7}" srcOrd="0" destOrd="0" presId="urn:microsoft.com/office/officeart/2005/8/layout/hierarchy4"/>
    <dgm:cxn modelId="{2F954582-BC2C-4D8A-A67E-5CAB5CC6B7BA}" type="presParOf" srcId="{603B7991-DE3D-4F92-9825-D72664036FB7}" destId="{5592589A-7AFC-4764-84BD-937C36476B8D}" srcOrd="0" destOrd="0" presId="urn:microsoft.com/office/officeart/2005/8/layout/hierarchy4"/>
    <dgm:cxn modelId="{26A6C43D-10F9-4D92-BEFB-87DD64DB3A69}" type="presParOf" srcId="{603B7991-DE3D-4F92-9825-D72664036FB7}" destId="{F232D98F-9FC6-412D-8392-96A45502C797}" srcOrd="1" destOrd="0" presId="urn:microsoft.com/office/officeart/2005/8/layout/hierarchy4"/>
    <dgm:cxn modelId="{8279C169-01A2-4EBE-91F5-5E34BCF520C2}" type="presParOf" srcId="{76EAC7F9-42AC-447C-9170-1917E766BAC2}" destId="{1E96626A-F47D-471D-B500-72AB2D681758}" srcOrd="1" destOrd="0" presId="urn:microsoft.com/office/officeart/2005/8/layout/hierarchy4"/>
    <dgm:cxn modelId="{592EBF7C-A78A-464D-A26E-295A9B9A6BED}" type="presParOf" srcId="{76EAC7F9-42AC-447C-9170-1917E766BAC2}" destId="{3C02DADE-156C-4DC0-A59B-FA611054BC81}" srcOrd="2" destOrd="0" presId="urn:microsoft.com/office/officeart/2005/8/layout/hierarchy4"/>
    <dgm:cxn modelId="{A6325511-8A04-4BA1-84E2-99C328D83FC5}" type="presParOf" srcId="{3C02DADE-156C-4DC0-A59B-FA611054BC81}" destId="{80E94F68-9DDC-4164-A048-98E3F5BD3EFC}" srcOrd="0" destOrd="0" presId="urn:microsoft.com/office/officeart/2005/8/layout/hierarchy4"/>
    <dgm:cxn modelId="{02E2365E-7249-4FA4-B36C-CD29029974E0}" type="presParOf" srcId="{3C02DADE-156C-4DC0-A59B-FA611054BC81}" destId="{EFAC9EFD-E437-4BFE-A23A-2B1BCA36F222}" srcOrd="1" destOrd="0" presId="urn:microsoft.com/office/officeart/2005/8/layout/hierarchy4"/>
    <dgm:cxn modelId="{3AB0D470-098D-4826-A317-D20AE650C037}" type="presParOf" srcId="{76EAC7F9-42AC-447C-9170-1917E766BAC2}" destId="{EEFCBF18-10D3-4998-A986-5C25E33DFD54}" srcOrd="3" destOrd="0" presId="urn:microsoft.com/office/officeart/2005/8/layout/hierarchy4"/>
    <dgm:cxn modelId="{5889EEC7-405E-42C2-9A72-8465FB6458AE}" type="presParOf" srcId="{76EAC7F9-42AC-447C-9170-1917E766BAC2}" destId="{851CC782-C108-40EA-9E7F-BFE00E382C68}" srcOrd="4" destOrd="0" presId="urn:microsoft.com/office/officeart/2005/8/layout/hierarchy4"/>
    <dgm:cxn modelId="{C96532BB-8835-4FEB-B2E1-4CAA539944C7}" type="presParOf" srcId="{851CC782-C108-40EA-9E7F-BFE00E382C68}" destId="{110B9632-CF10-4326-83D4-C5B4ADC02BEF}" srcOrd="0" destOrd="0" presId="urn:microsoft.com/office/officeart/2005/8/layout/hierarchy4"/>
    <dgm:cxn modelId="{6F2A8000-E457-4ECD-BB84-142CC995816D}" type="presParOf" srcId="{851CC782-C108-40EA-9E7F-BFE00E382C68}" destId="{0F28592B-7415-4D3E-9F90-CC2534A299E9}" srcOrd="1" destOrd="0" presId="urn:microsoft.com/office/officeart/2005/8/layout/hierarchy4"/>
    <dgm:cxn modelId="{F40C9021-D26C-4EDE-92D2-A6E01FD4D748}" type="presParOf" srcId="{BC6A00AE-3061-40AE-BB44-0A8D6DE0150C}" destId="{D9D23A45-8433-4B36-8E7A-E1FF1D038797}" srcOrd="1" destOrd="0" presId="urn:microsoft.com/office/officeart/2005/8/layout/hierarchy4"/>
    <dgm:cxn modelId="{E47F17C2-4A01-4DC4-88C1-65120DC428BB}" type="presParOf" srcId="{BC6A00AE-3061-40AE-BB44-0A8D6DE0150C}" destId="{9894DF12-C103-48BB-87F8-A156B8430900}" srcOrd="2" destOrd="0" presId="urn:microsoft.com/office/officeart/2005/8/layout/hierarchy4"/>
    <dgm:cxn modelId="{093070B2-F445-4888-85D0-791EA21B9554}" type="presParOf" srcId="{9894DF12-C103-48BB-87F8-A156B8430900}" destId="{BF250AA0-115B-4E8F-BD78-8B1B631A847E}" srcOrd="0" destOrd="0" presId="urn:microsoft.com/office/officeart/2005/8/layout/hierarchy4"/>
    <dgm:cxn modelId="{B30D54E2-76BF-4063-A6D9-FB65BBC7969A}" type="presParOf" srcId="{9894DF12-C103-48BB-87F8-A156B8430900}" destId="{44482A19-9E23-434D-8F66-6F1650990E49}" srcOrd="1" destOrd="0" presId="urn:microsoft.com/office/officeart/2005/8/layout/hierarchy4"/>
    <dgm:cxn modelId="{0D01D9C2-0B8C-4573-817F-D3363F8BD311}" type="presParOf" srcId="{9894DF12-C103-48BB-87F8-A156B8430900}" destId="{AFCC81DD-D09A-4E39-A7BC-406088B19036}" srcOrd="2" destOrd="0" presId="urn:microsoft.com/office/officeart/2005/8/layout/hierarchy4"/>
    <dgm:cxn modelId="{0F2744DC-B5FC-4521-8AC2-7500A7B62104}" type="presParOf" srcId="{AFCC81DD-D09A-4E39-A7BC-406088B19036}" destId="{842DA584-AC65-4803-A7FB-CFF237EABCF8}" srcOrd="0" destOrd="0" presId="urn:microsoft.com/office/officeart/2005/8/layout/hierarchy4"/>
    <dgm:cxn modelId="{4627FEB9-CB5D-4DE3-932C-FB4DB476FCDE}" type="presParOf" srcId="{842DA584-AC65-4803-A7FB-CFF237EABCF8}" destId="{4BAD7732-C910-4B05-8D66-55CBEBDB16BD}" srcOrd="0" destOrd="0" presId="urn:microsoft.com/office/officeart/2005/8/layout/hierarchy4"/>
    <dgm:cxn modelId="{26E5117E-5FA6-4CE8-9A90-32D3D606B0CF}" type="presParOf" srcId="{842DA584-AC65-4803-A7FB-CFF237EABCF8}" destId="{CEE74947-F46C-4FF8-B8DE-D8DC2AF07A63}" srcOrd="1" destOrd="0" presId="urn:microsoft.com/office/officeart/2005/8/layout/hierarchy4"/>
    <dgm:cxn modelId="{6B836151-D798-41F8-9EF7-AC4BF1E43628}" type="presParOf" srcId="{AFCC81DD-D09A-4E39-A7BC-406088B19036}" destId="{DD44285A-DD37-4A7C-828D-C7D501677527}" srcOrd="1" destOrd="0" presId="urn:microsoft.com/office/officeart/2005/8/layout/hierarchy4"/>
    <dgm:cxn modelId="{49526D7F-D0F0-4BAD-B2E2-CFA70690BDF5}" type="presParOf" srcId="{AFCC81DD-D09A-4E39-A7BC-406088B19036}" destId="{95EF2386-1993-4E70-8F47-3F67870551D8}" srcOrd="2" destOrd="0" presId="urn:microsoft.com/office/officeart/2005/8/layout/hierarchy4"/>
    <dgm:cxn modelId="{0BD485FB-CA07-4A0D-85C8-E441DE3F276F}" type="presParOf" srcId="{95EF2386-1993-4E70-8F47-3F67870551D8}" destId="{54521CAB-C477-497E-9819-0B5B6E7B549D}" srcOrd="0" destOrd="0" presId="urn:microsoft.com/office/officeart/2005/8/layout/hierarchy4"/>
    <dgm:cxn modelId="{180D4DCA-D39B-4AF7-B9A8-750E5EEA0AFF}" type="presParOf" srcId="{95EF2386-1993-4E70-8F47-3F67870551D8}" destId="{15D92810-8843-4602-8D37-45C0F7D5900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331EFF-E3C9-45E5-B57D-FD1995A0FBD1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773EDD9-1FBB-4C14-90FB-B0BC5CC0D961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ЗАНЯТИЙ</a:t>
          </a:r>
        </a:p>
      </dgm:t>
    </dgm:pt>
    <dgm:pt modelId="{88A3D2C3-893E-4C9B-AD86-04F6E5312657}" type="parTrans" cxnId="{6D756684-5B7F-4627-9ABA-8DAC8D496C5F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BF55F5-0E57-4125-993B-08AB45B92106}" type="sibTrans" cxnId="{6D756684-5B7F-4627-9ABA-8DAC8D496C5F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6F3A7F-BD0C-4C66-81D4-747D4C08063E}">
      <dgm:prSet phldrT="[Текст]" custT="1"/>
      <dgm:spPr/>
      <dgm:t>
        <a:bodyPr/>
        <a:lstStyle/>
        <a:p>
          <a:r>
            <a:rPr lang="ru-RU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развивают свои способности, полезно и интересно организуют свое свободное время</a:t>
          </a:r>
        </a:p>
      </dgm:t>
    </dgm:pt>
    <dgm:pt modelId="{D9B2619D-26E4-480F-A78D-6DDE6D590122}" type="parTrans" cxnId="{E5A51EDA-07F4-48F1-A9F3-7CB3117C2B82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9A0D66-D4DF-402F-B497-45B686B52AB9}" type="sibTrans" cxnId="{E5A51EDA-07F4-48F1-A9F3-7CB3117C2B82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2600D7-0387-4869-BFCF-780DE1979F7A}">
      <dgm:prSet phldrT="[Текст]" custT="1"/>
      <dgm:spPr/>
      <dgm:t>
        <a:bodyPr/>
        <a:lstStyle/>
        <a:p>
          <a:r>
            <a: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ПРОГРАММА ДЛЯ ЗАНЯТИЙ</a:t>
          </a:r>
        </a:p>
      </dgm:t>
    </dgm:pt>
    <dgm:pt modelId="{BD764192-6470-423F-BD08-C2506D3A8D83}" type="parTrans" cxnId="{07267F5B-24F6-4655-A0FF-626DA73AF0DB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6574E0-606A-4BDA-A34B-1F5D62E61F57}" type="sibTrans" cxnId="{07267F5B-24F6-4655-A0FF-626DA73AF0DB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84BEFF-F39C-48F0-A555-D3E55559C7EB}">
      <dgm:prSet phldrT="[Текст]" custT="1"/>
      <dgm:spPr/>
      <dgm:t>
        <a:bodyPr/>
        <a:lstStyle/>
        <a:p>
          <a:r>
            <a:rPr lang="ru-RU" sz="28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 самостоятельно пишут и реализуют дополнительные общеобразовательные программы, которые утверждает руководитель ОО</a:t>
          </a:r>
          <a:endParaRPr lang="ru-RU" sz="28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951E30-1673-4620-93B6-98BFE135BBF8}" type="parTrans" cxnId="{2012E06E-5B92-412A-AFA7-E27BF702E8BC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9EA42F-CBA8-4F6A-BF20-476A88E798B2}" type="sibTrans" cxnId="{2012E06E-5B92-412A-AFA7-E27BF702E8BC}">
      <dgm:prSet/>
      <dgm:spPr/>
      <dgm:t>
        <a:bodyPr/>
        <a:lstStyle/>
        <a:p>
          <a:endParaRPr lang="ru-RU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15BE76-4FBD-4528-93CD-B9B0192AD787}" type="pres">
      <dgm:prSet presAssocID="{95331EFF-E3C9-45E5-B57D-FD1995A0FBD1}" presName="linear" presStyleCnt="0">
        <dgm:presLayoutVars>
          <dgm:animLvl val="lvl"/>
          <dgm:resizeHandles val="exact"/>
        </dgm:presLayoutVars>
      </dgm:prSet>
      <dgm:spPr/>
    </dgm:pt>
    <dgm:pt modelId="{D752CD39-98C5-46EA-B955-7C61127813B7}" type="pres">
      <dgm:prSet presAssocID="{C773EDD9-1FBB-4C14-90FB-B0BC5CC0D961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8D92BA7C-C1A5-44A7-8CBD-E4A388880961}" type="pres">
      <dgm:prSet presAssocID="{C773EDD9-1FBB-4C14-90FB-B0BC5CC0D961}" presName="childText" presStyleLbl="revTx" presStyleIdx="0" presStyleCnt="2">
        <dgm:presLayoutVars>
          <dgm:bulletEnabled val="1"/>
        </dgm:presLayoutVars>
      </dgm:prSet>
      <dgm:spPr/>
    </dgm:pt>
    <dgm:pt modelId="{BC7E19A2-7D9E-4976-A9CD-340AA74BC4E2}" type="pres">
      <dgm:prSet presAssocID="{582600D7-0387-4869-BFCF-780DE1979F7A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6CD904F-D443-4D85-99FE-C2F7C92A80DB}" type="pres">
      <dgm:prSet presAssocID="{582600D7-0387-4869-BFCF-780DE1979F7A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4F663B13-269B-4886-BAC2-89165380596B}" type="presOf" srcId="{FD6F3A7F-BD0C-4C66-81D4-747D4C08063E}" destId="{8D92BA7C-C1A5-44A7-8CBD-E4A388880961}" srcOrd="0" destOrd="0" presId="urn:microsoft.com/office/officeart/2005/8/layout/vList2"/>
    <dgm:cxn modelId="{79FD5D15-393E-46D0-AB4E-E8A20C9C5966}" type="presOf" srcId="{C773EDD9-1FBB-4C14-90FB-B0BC5CC0D961}" destId="{D752CD39-98C5-46EA-B955-7C61127813B7}" srcOrd="0" destOrd="0" presId="urn:microsoft.com/office/officeart/2005/8/layout/vList2"/>
    <dgm:cxn modelId="{1E42C923-B43B-499E-8FAF-6AD068CC6DB3}" type="presOf" srcId="{7C84BEFF-F39C-48F0-A555-D3E55559C7EB}" destId="{36CD904F-D443-4D85-99FE-C2F7C92A80DB}" srcOrd="0" destOrd="0" presId="urn:microsoft.com/office/officeart/2005/8/layout/vList2"/>
    <dgm:cxn modelId="{07267F5B-24F6-4655-A0FF-626DA73AF0DB}" srcId="{95331EFF-E3C9-45E5-B57D-FD1995A0FBD1}" destId="{582600D7-0387-4869-BFCF-780DE1979F7A}" srcOrd="1" destOrd="0" parTransId="{BD764192-6470-423F-BD08-C2506D3A8D83}" sibTransId="{896574E0-606A-4BDA-A34B-1F5D62E61F57}"/>
    <dgm:cxn modelId="{3BCD8246-B4A5-4C4B-80A3-906746E886A0}" type="presOf" srcId="{95331EFF-E3C9-45E5-B57D-FD1995A0FBD1}" destId="{FF15BE76-4FBD-4528-93CD-B9B0192AD787}" srcOrd="0" destOrd="0" presId="urn:microsoft.com/office/officeart/2005/8/layout/vList2"/>
    <dgm:cxn modelId="{2012E06E-5B92-412A-AFA7-E27BF702E8BC}" srcId="{582600D7-0387-4869-BFCF-780DE1979F7A}" destId="{7C84BEFF-F39C-48F0-A555-D3E55559C7EB}" srcOrd="0" destOrd="0" parTransId="{18951E30-1673-4620-93B6-98BFE135BBF8}" sibTransId="{559EA42F-CBA8-4F6A-BF20-476A88E798B2}"/>
    <dgm:cxn modelId="{6D756684-5B7F-4627-9ABA-8DAC8D496C5F}" srcId="{95331EFF-E3C9-45E5-B57D-FD1995A0FBD1}" destId="{C773EDD9-1FBB-4C14-90FB-B0BC5CC0D961}" srcOrd="0" destOrd="0" parTransId="{88A3D2C3-893E-4C9B-AD86-04F6E5312657}" sibTransId="{2EBF55F5-0E57-4125-993B-08AB45B92106}"/>
    <dgm:cxn modelId="{E5A51EDA-07F4-48F1-A9F3-7CB3117C2B82}" srcId="{C773EDD9-1FBB-4C14-90FB-B0BC5CC0D961}" destId="{FD6F3A7F-BD0C-4C66-81D4-747D4C08063E}" srcOrd="0" destOrd="0" parTransId="{D9B2619D-26E4-480F-A78D-6DDE6D590122}" sibTransId="{DA9A0D66-D4DF-402F-B497-45B686B52AB9}"/>
    <dgm:cxn modelId="{F512ECEB-A4FB-4301-8720-8A3E40A3971D}" type="presOf" srcId="{582600D7-0387-4869-BFCF-780DE1979F7A}" destId="{BC7E19A2-7D9E-4976-A9CD-340AA74BC4E2}" srcOrd="0" destOrd="0" presId="urn:microsoft.com/office/officeart/2005/8/layout/vList2"/>
    <dgm:cxn modelId="{5AC1C3A6-B741-49F4-A9AF-488399A1BD58}" type="presParOf" srcId="{FF15BE76-4FBD-4528-93CD-B9B0192AD787}" destId="{D752CD39-98C5-46EA-B955-7C61127813B7}" srcOrd="0" destOrd="0" presId="urn:microsoft.com/office/officeart/2005/8/layout/vList2"/>
    <dgm:cxn modelId="{29E10C7C-3D8D-4572-AFA5-6335947C3CF5}" type="presParOf" srcId="{FF15BE76-4FBD-4528-93CD-B9B0192AD787}" destId="{8D92BA7C-C1A5-44A7-8CBD-E4A388880961}" srcOrd="1" destOrd="0" presId="urn:microsoft.com/office/officeart/2005/8/layout/vList2"/>
    <dgm:cxn modelId="{D0E71E03-0D9A-438B-B016-8B4C0468DB62}" type="presParOf" srcId="{FF15BE76-4FBD-4528-93CD-B9B0192AD787}" destId="{BC7E19A2-7D9E-4976-A9CD-340AA74BC4E2}" srcOrd="2" destOrd="0" presId="urn:microsoft.com/office/officeart/2005/8/layout/vList2"/>
    <dgm:cxn modelId="{394DFF95-D482-4715-A510-085D49AA0A6D}" type="presParOf" srcId="{FF15BE76-4FBD-4528-93CD-B9B0192AD787}" destId="{36CD904F-D443-4D85-99FE-C2F7C92A80D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409E01F-B8AC-46B6-9940-7B406317FFA5}" type="doc">
      <dgm:prSet loTypeId="urn:microsoft.com/office/officeart/2005/8/layout/default#1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756BFE-1D30-4C56-A010-DF1082B204D9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Интеллект</a:t>
          </a:r>
        </a:p>
      </dgm:t>
    </dgm:pt>
    <dgm:pt modelId="{81A42CD6-B94B-4098-AC86-B6492CA92558}" type="parTrans" cxnId="{3CDD8F37-787D-46E5-9463-6591FCA903FB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7EA098-E184-46CE-8FA6-A38859153515}" type="sibTrans" cxnId="{3CDD8F37-787D-46E5-9463-6591FCA903FB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87F6AE5-7580-4F23-B0E1-994DC95F352F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Нравственность</a:t>
          </a:r>
        </a:p>
      </dgm:t>
    </dgm:pt>
    <dgm:pt modelId="{24847FE0-D6FF-4D90-889C-D1F42750A033}" type="parTrans" cxnId="{7519DE40-2657-4FAC-97A9-0BB7083B1FD2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26257AB-016E-4775-9106-8D5A9EAABE37}" type="sibTrans" cxnId="{7519DE40-2657-4FAC-97A9-0BB7083B1FD2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D98C33-F8E0-4400-B3B2-DDF03408D8C5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Физическое совершенствование</a:t>
          </a:r>
        </a:p>
      </dgm:t>
    </dgm:pt>
    <dgm:pt modelId="{AA0C2B0F-719A-4CD6-820C-285BF7D40D16}" type="parTrans" cxnId="{D43BF4C3-C659-4AA5-AE7F-C5A6FCA90AD1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CF411A-843F-400A-A502-775B6225A80B}" type="sibTrans" cxnId="{D43BF4C3-C659-4AA5-AE7F-C5A6FCA90AD1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4DB33B8-0FC9-4F3D-93A0-20F82787DA04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Здоровый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безопасный 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образ жизни </a:t>
          </a:r>
        </a:p>
      </dgm:t>
    </dgm:pt>
    <dgm:pt modelId="{1A5C5F28-2F2F-429B-BB49-A53464699EED}" type="parTrans" cxnId="{875C5658-4E22-4B1C-9CE2-19533AA27344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2B72CB6-B59A-4385-92E2-0CDCF7A84EFE}" type="sibTrans" cxnId="{875C5658-4E22-4B1C-9CE2-19533AA27344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EC6977-0DD4-4EC8-88B3-701A3C9FFA22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Труд</a:t>
          </a:r>
        </a:p>
      </dgm:t>
    </dgm:pt>
    <dgm:pt modelId="{ED9420F5-91A9-4259-932B-F3EFC66DE2BC}" type="parTrans" cxnId="{14B13B7D-DA33-4E8C-B9E9-A7F63D64B5A4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107474-2A53-4237-AC2F-C373A70C3AF1}" type="sibTrans" cxnId="{14B13B7D-DA33-4E8C-B9E9-A7F63D64B5A4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BC746A-D389-4BAF-BB32-69DE509C53FE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Социальные пробы</a:t>
          </a:r>
        </a:p>
      </dgm:t>
    </dgm:pt>
    <dgm:pt modelId="{A62973E0-B712-4351-91DF-C353BD9A64AA}" type="parTrans" cxnId="{C4124414-8107-4493-A3EC-454F06002A9E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938CEF-2903-48D4-8139-7D43DBEFCFCB}" type="sibTrans" cxnId="{C4124414-8107-4493-A3EC-454F06002A9E}">
      <dgm:prSet/>
      <dgm:spPr/>
      <dgm:t>
        <a:bodyPr/>
        <a:lstStyle/>
        <a:p>
          <a:endParaRPr lang="ru-RU" sz="2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4BA104-CB6E-4701-B6EA-F724C050CB36}" type="pres">
      <dgm:prSet presAssocID="{0409E01F-B8AC-46B6-9940-7B406317FFA5}" presName="diagram" presStyleCnt="0">
        <dgm:presLayoutVars>
          <dgm:dir/>
          <dgm:resizeHandles val="exact"/>
        </dgm:presLayoutVars>
      </dgm:prSet>
      <dgm:spPr/>
    </dgm:pt>
    <dgm:pt modelId="{59719DF6-AEC0-4DE9-A90A-6BC197AB9C55}" type="pres">
      <dgm:prSet presAssocID="{F8756BFE-1D30-4C56-A010-DF1082B204D9}" presName="node" presStyleLbl="node1" presStyleIdx="0" presStyleCnt="6" custScaleX="119240" custScaleY="86091">
        <dgm:presLayoutVars>
          <dgm:bulletEnabled val="1"/>
        </dgm:presLayoutVars>
      </dgm:prSet>
      <dgm:spPr/>
    </dgm:pt>
    <dgm:pt modelId="{093179F7-F3B1-43E6-8B4D-21E2239E257B}" type="pres">
      <dgm:prSet presAssocID="{837EA098-E184-46CE-8FA6-A38859153515}" presName="sibTrans" presStyleCnt="0"/>
      <dgm:spPr/>
    </dgm:pt>
    <dgm:pt modelId="{209CDC4A-1379-48B8-9151-C1E93801A1C2}" type="pres">
      <dgm:prSet presAssocID="{087F6AE5-7580-4F23-B0E1-994DC95F352F}" presName="node" presStyleLbl="node1" presStyleIdx="1" presStyleCnt="6" custScaleX="119240" custScaleY="86091">
        <dgm:presLayoutVars>
          <dgm:bulletEnabled val="1"/>
        </dgm:presLayoutVars>
      </dgm:prSet>
      <dgm:spPr/>
    </dgm:pt>
    <dgm:pt modelId="{43545414-4457-439A-8094-AF4BEB016303}" type="pres">
      <dgm:prSet presAssocID="{C26257AB-016E-4775-9106-8D5A9EAABE37}" presName="sibTrans" presStyleCnt="0"/>
      <dgm:spPr/>
    </dgm:pt>
    <dgm:pt modelId="{46D14592-8C9F-43EF-AC10-C2C65C293F75}" type="pres">
      <dgm:prSet presAssocID="{ECD98C33-F8E0-4400-B3B2-DDF03408D8C5}" presName="node" presStyleLbl="node1" presStyleIdx="2" presStyleCnt="6" custScaleX="119240" custScaleY="86091">
        <dgm:presLayoutVars>
          <dgm:bulletEnabled val="1"/>
        </dgm:presLayoutVars>
      </dgm:prSet>
      <dgm:spPr/>
    </dgm:pt>
    <dgm:pt modelId="{F5115FA1-5A4E-4C65-AC45-25133CA0D307}" type="pres">
      <dgm:prSet presAssocID="{58CF411A-843F-400A-A502-775B6225A80B}" presName="sibTrans" presStyleCnt="0"/>
      <dgm:spPr/>
    </dgm:pt>
    <dgm:pt modelId="{D0CB82D4-99AF-44AB-A172-88761E4125BF}" type="pres">
      <dgm:prSet presAssocID="{24DB33B8-0FC9-4F3D-93A0-20F82787DA04}" presName="node" presStyleLbl="node1" presStyleIdx="3" presStyleCnt="6" custScaleX="119240" custScaleY="86091">
        <dgm:presLayoutVars>
          <dgm:bulletEnabled val="1"/>
        </dgm:presLayoutVars>
      </dgm:prSet>
      <dgm:spPr/>
    </dgm:pt>
    <dgm:pt modelId="{08D1E2F4-A901-4FB2-A199-4564491C0704}" type="pres">
      <dgm:prSet presAssocID="{02B72CB6-B59A-4385-92E2-0CDCF7A84EFE}" presName="sibTrans" presStyleCnt="0"/>
      <dgm:spPr/>
    </dgm:pt>
    <dgm:pt modelId="{4B5A1D36-1E5C-4C07-8CB9-5F3EFD26DA68}" type="pres">
      <dgm:prSet presAssocID="{4CEC6977-0DD4-4EC8-88B3-701A3C9FFA22}" presName="node" presStyleLbl="node1" presStyleIdx="4" presStyleCnt="6" custScaleX="119240" custScaleY="86091">
        <dgm:presLayoutVars>
          <dgm:bulletEnabled val="1"/>
        </dgm:presLayoutVars>
      </dgm:prSet>
      <dgm:spPr/>
    </dgm:pt>
    <dgm:pt modelId="{CAF5D0F7-6501-45DD-A324-4552F5FECAC9}" type="pres">
      <dgm:prSet presAssocID="{DD107474-2A53-4237-AC2F-C373A70C3AF1}" presName="sibTrans" presStyleCnt="0"/>
      <dgm:spPr/>
    </dgm:pt>
    <dgm:pt modelId="{32CA23A9-4556-4318-9C79-417F920C9ACD}" type="pres">
      <dgm:prSet presAssocID="{6DBC746A-D389-4BAF-BB32-69DE509C53FE}" presName="node" presStyleLbl="node1" presStyleIdx="5" presStyleCnt="6" custScaleX="119240" custScaleY="86091">
        <dgm:presLayoutVars>
          <dgm:bulletEnabled val="1"/>
        </dgm:presLayoutVars>
      </dgm:prSet>
      <dgm:spPr/>
    </dgm:pt>
  </dgm:ptLst>
  <dgm:cxnLst>
    <dgm:cxn modelId="{C4124414-8107-4493-A3EC-454F06002A9E}" srcId="{0409E01F-B8AC-46B6-9940-7B406317FFA5}" destId="{6DBC746A-D389-4BAF-BB32-69DE509C53FE}" srcOrd="5" destOrd="0" parTransId="{A62973E0-B712-4351-91DF-C353BD9A64AA}" sibTransId="{3E938CEF-2903-48D4-8139-7D43DBEFCFCB}"/>
    <dgm:cxn modelId="{EF6BF030-7B2E-455B-84DE-147A4E20EED8}" type="presOf" srcId="{6DBC746A-D389-4BAF-BB32-69DE509C53FE}" destId="{32CA23A9-4556-4318-9C79-417F920C9ACD}" srcOrd="0" destOrd="0" presId="urn:microsoft.com/office/officeart/2005/8/layout/default#1"/>
    <dgm:cxn modelId="{E4458D31-B545-4D9B-A904-2A2C8458605E}" type="presOf" srcId="{F8756BFE-1D30-4C56-A010-DF1082B204D9}" destId="{59719DF6-AEC0-4DE9-A90A-6BC197AB9C55}" srcOrd="0" destOrd="0" presId="urn:microsoft.com/office/officeart/2005/8/layout/default#1"/>
    <dgm:cxn modelId="{3CDD8F37-787D-46E5-9463-6591FCA903FB}" srcId="{0409E01F-B8AC-46B6-9940-7B406317FFA5}" destId="{F8756BFE-1D30-4C56-A010-DF1082B204D9}" srcOrd="0" destOrd="0" parTransId="{81A42CD6-B94B-4098-AC86-B6492CA92558}" sibTransId="{837EA098-E184-46CE-8FA6-A38859153515}"/>
    <dgm:cxn modelId="{7519DE40-2657-4FAC-97A9-0BB7083B1FD2}" srcId="{0409E01F-B8AC-46B6-9940-7B406317FFA5}" destId="{087F6AE5-7580-4F23-B0E1-994DC95F352F}" srcOrd="1" destOrd="0" parTransId="{24847FE0-D6FF-4D90-889C-D1F42750A033}" sibTransId="{C26257AB-016E-4775-9106-8D5A9EAABE37}"/>
    <dgm:cxn modelId="{875C5658-4E22-4B1C-9CE2-19533AA27344}" srcId="{0409E01F-B8AC-46B6-9940-7B406317FFA5}" destId="{24DB33B8-0FC9-4F3D-93A0-20F82787DA04}" srcOrd="3" destOrd="0" parTransId="{1A5C5F28-2F2F-429B-BB49-A53464699EED}" sibTransId="{02B72CB6-B59A-4385-92E2-0CDCF7A84EFE}"/>
    <dgm:cxn modelId="{14B13B7D-DA33-4E8C-B9E9-A7F63D64B5A4}" srcId="{0409E01F-B8AC-46B6-9940-7B406317FFA5}" destId="{4CEC6977-0DD4-4EC8-88B3-701A3C9FFA22}" srcOrd="4" destOrd="0" parTransId="{ED9420F5-91A9-4259-932B-F3EFC66DE2BC}" sibTransId="{DD107474-2A53-4237-AC2F-C373A70C3AF1}"/>
    <dgm:cxn modelId="{F3C63DA5-82A1-4AF5-BD1E-88095A1AFF81}" type="presOf" srcId="{ECD98C33-F8E0-4400-B3B2-DDF03408D8C5}" destId="{46D14592-8C9F-43EF-AC10-C2C65C293F75}" srcOrd="0" destOrd="0" presId="urn:microsoft.com/office/officeart/2005/8/layout/default#1"/>
    <dgm:cxn modelId="{0B325AA5-4981-4D1B-B2CE-85593AB1AC87}" type="presOf" srcId="{24DB33B8-0FC9-4F3D-93A0-20F82787DA04}" destId="{D0CB82D4-99AF-44AB-A172-88761E4125BF}" srcOrd="0" destOrd="0" presId="urn:microsoft.com/office/officeart/2005/8/layout/default#1"/>
    <dgm:cxn modelId="{4EC3B5AE-E315-41C8-A96D-58ACFADFB349}" type="presOf" srcId="{087F6AE5-7580-4F23-B0E1-994DC95F352F}" destId="{209CDC4A-1379-48B8-9151-C1E93801A1C2}" srcOrd="0" destOrd="0" presId="urn:microsoft.com/office/officeart/2005/8/layout/default#1"/>
    <dgm:cxn modelId="{D43BF4C3-C659-4AA5-AE7F-C5A6FCA90AD1}" srcId="{0409E01F-B8AC-46B6-9940-7B406317FFA5}" destId="{ECD98C33-F8E0-4400-B3B2-DDF03408D8C5}" srcOrd="2" destOrd="0" parTransId="{AA0C2B0F-719A-4CD6-820C-285BF7D40D16}" sibTransId="{58CF411A-843F-400A-A502-775B6225A80B}"/>
    <dgm:cxn modelId="{488557CD-892F-4A60-AF48-B38F78DF2AE2}" type="presOf" srcId="{0409E01F-B8AC-46B6-9940-7B406317FFA5}" destId="{534BA104-CB6E-4701-B6EA-F724C050CB36}" srcOrd="0" destOrd="0" presId="urn:microsoft.com/office/officeart/2005/8/layout/default#1"/>
    <dgm:cxn modelId="{247529E2-C235-4060-8360-8DFF25D1C175}" type="presOf" srcId="{4CEC6977-0DD4-4EC8-88B3-701A3C9FFA22}" destId="{4B5A1D36-1E5C-4C07-8CB9-5F3EFD26DA68}" srcOrd="0" destOrd="0" presId="urn:microsoft.com/office/officeart/2005/8/layout/default#1"/>
    <dgm:cxn modelId="{0CCF58A7-694A-484F-8F26-F3E806A1B2A2}" type="presParOf" srcId="{534BA104-CB6E-4701-B6EA-F724C050CB36}" destId="{59719DF6-AEC0-4DE9-A90A-6BC197AB9C55}" srcOrd="0" destOrd="0" presId="urn:microsoft.com/office/officeart/2005/8/layout/default#1"/>
    <dgm:cxn modelId="{F3DC4DD1-0ED4-4843-92BB-C56D5664CD65}" type="presParOf" srcId="{534BA104-CB6E-4701-B6EA-F724C050CB36}" destId="{093179F7-F3B1-43E6-8B4D-21E2239E257B}" srcOrd="1" destOrd="0" presId="urn:microsoft.com/office/officeart/2005/8/layout/default#1"/>
    <dgm:cxn modelId="{85EE5A8E-E7A9-4059-BBD4-71A1EEFA5C25}" type="presParOf" srcId="{534BA104-CB6E-4701-B6EA-F724C050CB36}" destId="{209CDC4A-1379-48B8-9151-C1E93801A1C2}" srcOrd="2" destOrd="0" presId="urn:microsoft.com/office/officeart/2005/8/layout/default#1"/>
    <dgm:cxn modelId="{B95BE600-43E7-48EB-8CB7-B93302B51325}" type="presParOf" srcId="{534BA104-CB6E-4701-B6EA-F724C050CB36}" destId="{43545414-4457-439A-8094-AF4BEB016303}" srcOrd="3" destOrd="0" presId="urn:microsoft.com/office/officeart/2005/8/layout/default#1"/>
    <dgm:cxn modelId="{4AF70093-B3DA-4FFC-838E-DF84A7786A64}" type="presParOf" srcId="{534BA104-CB6E-4701-B6EA-F724C050CB36}" destId="{46D14592-8C9F-43EF-AC10-C2C65C293F75}" srcOrd="4" destOrd="0" presId="urn:microsoft.com/office/officeart/2005/8/layout/default#1"/>
    <dgm:cxn modelId="{0A6B08D9-096F-4317-94CA-CEC84D82DB5D}" type="presParOf" srcId="{534BA104-CB6E-4701-B6EA-F724C050CB36}" destId="{F5115FA1-5A4E-4C65-AC45-25133CA0D307}" srcOrd="5" destOrd="0" presId="urn:microsoft.com/office/officeart/2005/8/layout/default#1"/>
    <dgm:cxn modelId="{403DD118-D120-47D5-BD36-AB12D37FE942}" type="presParOf" srcId="{534BA104-CB6E-4701-B6EA-F724C050CB36}" destId="{D0CB82D4-99AF-44AB-A172-88761E4125BF}" srcOrd="6" destOrd="0" presId="urn:microsoft.com/office/officeart/2005/8/layout/default#1"/>
    <dgm:cxn modelId="{650B034E-5771-4875-B3BB-786FE64E96AE}" type="presParOf" srcId="{534BA104-CB6E-4701-B6EA-F724C050CB36}" destId="{08D1E2F4-A901-4FB2-A199-4564491C0704}" srcOrd="7" destOrd="0" presId="urn:microsoft.com/office/officeart/2005/8/layout/default#1"/>
    <dgm:cxn modelId="{21492FB6-3E7D-470C-9CAF-F39354B655DA}" type="presParOf" srcId="{534BA104-CB6E-4701-B6EA-F724C050CB36}" destId="{4B5A1D36-1E5C-4C07-8CB9-5F3EFD26DA68}" srcOrd="8" destOrd="0" presId="urn:microsoft.com/office/officeart/2005/8/layout/default#1"/>
    <dgm:cxn modelId="{82A9739A-702C-47FA-9DA8-FFA9DAA53773}" type="presParOf" srcId="{534BA104-CB6E-4701-B6EA-F724C050CB36}" destId="{CAF5D0F7-6501-45DD-A324-4552F5FECAC9}" srcOrd="9" destOrd="0" presId="urn:microsoft.com/office/officeart/2005/8/layout/default#1"/>
    <dgm:cxn modelId="{997C50D8-A268-4B6D-9879-C3DB99D038DA}" type="presParOf" srcId="{534BA104-CB6E-4701-B6EA-F724C050CB36}" destId="{32CA23A9-4556-4318-9C79-417F920C9ACD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16C6E9-D9B0-4A44-8E8A-CBE69DAE6716}">
      <dsp:nvSpPr>
        <dsp:cNvPr id="0" name=""/>
        <dsp:cNvSpPr/>
      </dsp:nvSpPr>
      <dsp:spPr>
        <a:xfrm>
          <a:off x="4168865" y="11517"/>
          <a:ext cx="10240333" cy="149138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1"/>
            </a:gs>
            <a:gs pos="80000">
              <a:schemeClr val="accent1"/>
            </a:gs>
            <a:gs pos="100000">
              <a:schemeClr val="accent1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36757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Какие 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результаты</a:t>
          </a:r>
        </a:p>
      </dsp:txBody>
      <dsp:txXfrm>
        <a:off x="4168865" y="11517"/>
        <a:ext cx="10240333" cy="1491382"/>
      </dsp:txXfrm>
    </dsp:sp>
    <dsp:sp modelId="{A86C317A-C7A3-4EAD-A942-E3A222B9C0B3}">
      <dsp:nvSpPr>
        <dsp:cNvPr id="0" name=""/>
        <dsp:cNvSpPr/>
      </dsp:nvSpPr>
      <dsp:spPr>
        <a:xfrm>
          <a:off x="4168865" y="1161588"/>
          <a:ext cx="3154022" cy="28729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Личностные, метапредметные и предметные результаты</a:t>
          </a:r>
          <a:b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 ФГОС</a:t>
          </a:r>
        </a:p>
      </dsp:txBody>
      <dsp:txXfrm>
        <a:off x="4168865" y="1161588"/>
        <a:ext cx="3154022" cy="2872952"/>
      </dsp:txXfrm>
    </dsp:sp>
    <dsp:sp modelId="{040C544C-1201-4CD3-9C8F-7C829F31160C}">
      <dsp:nvSpPr>
        <dsp:cNvPr id="0" name=""/>
        <dsp:cNvSpPr/>
      </dsp:nvSpPr>
      <dsp:spPr>
        <a:xfrm>
          <a:off x="7322887" y="508644"/>
          <a:ext cx="7086311" cy="149138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5">
                <a:hueOff val="6416348"/>
                <a:satOff val="29167"/>
                <a:lumOff val="-17059"/>
                <a:alphaOff val="0"/>
                <a:shade val="51000"/>
                <a:satMod val="130000"/>
              </a:schemeClr>
            </a:gs>
            <a:gs pos="80000">
              <a:schemeClr val="accent5">
                <a:hueOff val="6416348"/>
                <a:satOff val="29167"/>
                <a:lumOff val="-1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6416348"/>
                <a:satOff val="29167"/>
                <a:lumOff val="-1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36757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какой форме 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проводят</a:t>
          </a:r>
        </a:p>
      </dsp:txBody>
      <dsp:txXfrm>
        <a:off x="7322887" y="508644"/>
        <a:ext cx="7086311" cy="1491382"/>
      </dsp:txXfrm>
    </dsp:sp>
    <dsp:sp modelId="{CFE7F61F-958B-4E1D-9F08-EA8D8CFAEFD2}">
      <dsp:nvSpPr>
        <dsp:cNvPr id="0" name=""/>
        <dsp:cNvSpPr/>
      </dsp:nvSpPr>
      <dsp:spPr>
        <a:xfrm>
          <a:off x="7322887" y="1658716"/>
          <a:ext cx="3154022" cy="28729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6416348"/>
              <a:satOff val="29167"/>
              <a:lumOff val="-170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Формы занятий отличаются</a:t>
          </a:r>
          <a:b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от уроков (</a:t>
          </a:r>
          <a:r>
            <a:rPr lang="ru-RU" sz="2600" b="1" kern="1200" dirty="0">
              <a:solidFill>
                <a:srgbClr val="000000"/>
              </a:solidFill>
            </a:rPr>
            <a:t>студия, клуб, научное общество и др.)</a:t>
          </a:r>
          <a:endParaRPr lang="ru-RU" sz="2600" b="1" kern="1200" dirty="0">
            <a:solidFill>
              <a:srgbClr val="0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322887" y="1658716"/>
        <a:ext cx="3154022" cy="2872952"/>
      </dsp:txXfrm>
    </dsp:sp>
    <dsp:sp modelId="{D3CA2D2B-28BE-4B70-9433-1D6B0AD8DDBD}">
      <dsp:nvSpPr>
        <dsp:cNvPr id="0" name=""/>
        <dsp:cNvSpPr/>
      </dsp:nvSpPr>
      <dsp:spPr>
        <a:xfrm>
          <a:off x="10476910" y="1005772"/>
          <a:ext cx="3932288" cy="149138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36757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Насколько обязательна</a:t>
          </a:r>
        </a:p>
      </dsp:txBody>
      <dsp:txXfrm>
        <a:off x="10476910" y="1005772"/>
        <a:ext cx="3932288" cy="1491382"/>
      </dsp:txXfrm>
    </dsp:sp>
    <dsp:sp modelId="{7CC76F36-0689-4284-8381-D18DB6882D3A}">
      <dsp:nvSpPr>
        <dsp:cNvPr id="0" name=""/>
        <dsp:cNvSpPr/>
      </dsp:nvSpPr>
      <dsp:spPr>
        <a:xfrm>
          <a:off x="10476910" y="2155843"/>
          <a:ext cx="3154022" cy="283090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2832696"/>
              <a:satOff val="58334"/>
              <a:lumOff val="-341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Каждый ученик обязательно занимается </a:t>
          </a:r>
          <a:b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по программам внеурочной деятельности</a:t>
          </a:r>
        </a:p>
      </dsp:txBody>
      <dsp:txXfrm>
        <a:off x="10476910" y="2155843"/>
        <a:ext cx="3154022" cy="28309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6AAC8-697C-4D86-A2CE-3B06535B51C6}">
      <dsp:nvSpPr>
        <dsp:cNvPr id="0" name=""/>
        <dsp:cNvSpPr/>
      </dsp:nvSpPr>
      <dsp:spPr>
        <a:xfrm>
          <a:off x="5091160" y="3443833"/>
          <a:ext cx="1017138" cy="1093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08569" y="0"/>
              </a:lnTo>
              <a:lnTo>
                <a:pt x="508569" y="1093423"/>
              </a:lnTo>
              <a:lnTo>
                <a:pt x="1017138" y="1093423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A24A85-21E5-4716-BC34-D5989B6D3A9D}">
      <dsp:nvSpPr>
        <dsp:cNvPr id="0" name=""/>
        <dsp:cNvSpPr/>
      </dsp:nvSpPr>
      <dsp:spPr>
        <a:xfrm>
          <a:off x="5091160" y="2350409"/>
          <a:ext cx="1017138" cy="1093423"/>
        </a:xfrm>
        <a:custGeom>
          <a:avLst/>
          <a:gdLst/>
          <a:ahLst/>
          <a:cxnLst/>
          <a:rect l="0" t="0" r="0" b="0"/>
          <a:pathLst>
            <a:path>
              <a:moveTo>
                <a:pt x="0" y="1093423"/>
              </a:moveTo>
              <a:lnTo>
                <a:pt x="508569" y="1093423"/>
              </a:lnTo>
              <a:lnTo>
                <a:pt x="508569" y="0"/>
              </a:lnTo>
              <a:lnTo>
                <a:pt x="1017138" y="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0D1C21-28EA-4320-A5F0-B8758C054031}">
      <dsp:nvSpPr>
        <dsp:cNvPr id="0" name=""/>
        <dsp:cNvSpPr/>
      </dsp:nvSpPr>
      <dsp:spPr>
        <a:xfrm>
          <a:off x="5468" y="2668265"/>
          <a:ext cx="5085692" cy="15511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общеобразовательные программы</a:t>
          </a:r>
        </a:p>
      </dsp:txBody>
      <dsp:txXfrm>
        <a:off x="5468" y="2668265"/>
        <a:ext cx="5085692" cy="1551136"/>
      </dsp:txXfrm>
    </dsp:sp>
    <dsp:sp modelId="{E036F396-0524-4B2F-8247-E770FDF53A58}">
      <dsp:nvSpPr>
        <dsp:cNvPr id="0" name=""/>
        <dsp:cNvSpPr/>
      </dsp:nvSpPr>
      <dsp:spPr>
        <a:xfrm>
          <a:off x="6108299" y="1574841"/>
          <a:ext cx="5085692" cy="155113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общеразвивающие программы</a:t>
          </a:r>
        </a:p>
      </dsp:txBody>
      <dsp:txXfrm>
        <a:off x="6108299" y="1574841"/>
        <a:ext cx="5085692" cy="1551136"/>
      </dsp:txXfrm>
    </dsp:sp>
    <dsp:sp modelId="{6F5C1255-3BE2-448E-9B34-90851F201D62}">
      <dsp:nvSpPr>
        <dsp:cNvPr id="0" name=""/>
        <dsp:cNvSpPr/>
      </dsp:nvSpPr>
      <dsp:spPr>
        <a:xfrm>
          <a:off x="6108299" y="3761689"/>
          <a:ext cx="5085692" cy="155113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Дополнительные предпрофессиональные программы</a:t>
          </a:r>
        </a:p>
      </dsp:txBody>
      <dsp:txXfrm>
        <a:off x="6108299" y="3761689"/>
        <a:ext cx="5085692" cy="155113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6A018-8C4F-4CCA-84ED-68A0C45C7118}">
      <dsp:nvSpPr>
        <dsp:cNvPr id="0" name=""/>
        <dsp:cNvSpPr/>
      </dsp:nvSpPr>
      <dsp:spPr>
        <a:xfrm>
          <a:off x="759510" y="1970"/>
          <a:ext cx="3939615" cy="16435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500" kern="1200" dirty="0">
              <a:latin typeface="Arial" panose="020B0604020202020204" pitchFamily="34" charset="0"/>
              <a:cs typeface="Arial" panose="020B0604020202020204" pitchFamily="34" charset="0"/>
            </a:rPr>
            <a:t>Образовательная организация </a:t>
          </a:r>
        </a:p>
      </dsp:txBody>
      <dsp:txXfrm>
        <a:off x="807649" y="50109"/>
        <a:ext cx="3843337" cy="1547296"/>
      </dsp:txXfrm>
    </dsp:sp>
    <dsp:sp modelId="{4CDF20DC-DF12-4E66-9408-E689C2CA5966}">
      <dsp:nvSpPr>
        <dsp:cNvPr id="0" name=""/>
        <dsp:cNvSpPr/>
      </dsp:nvSpPr>
      <dsp:spPr>
        <a:xfrm>
          <a:off x="1153472" y="1645545"/>
          <a:ext cx="431198" cy="128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9507"/>
              </a:lnTo>
              <a:lnTo>
                <a:pt x="431198" y="1289507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771639-B71A-4B9F-B93B-6EAC2D46369E}">
      <dsp:nvSpPr>
        <dsp:cNvPr id="0" name=""/>
        <dsp:cNvSpPr/>
      </dsp:nvSpPr>
      <dsp:spPr>
        <a:xfrm>
          <a:off x="1584670" y="1837416"/>
          <a:ext cx="4963121" cy="21952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solidFill>
                <a:srgbClr val="000000"/>
              </a:solidFill>
            </a:rPr>
            <a:t>Разрабатывает</a:t>
          </a:r>
          <a:br>
            <a:rPr lang="ru-RU" sz="2500" kern="1200" dirty="0">
              <a:solidFill>
                <a:srgbClr val="000000"/>
              </a:solidFill>
            </a:rPr>
          </a:br>
          <a:r>
            <a:rPr lang="ru-RU" sz="2500" kern="1200" dirty="0">
              <a:solidFill>
                <a:srgbClr val="000000"/>
              </a:solidFill>
            </a:rPr>
            <a:t>и утверждает программы </a:t>
          </a:r>
          <a:br>
            <a:rPr lang="ru-RU" sz="2500" kern="1200" dirty="0">
              <a:solidFill>
                <a:srgbClr val="000000"/>
              </a:solidFill>
            </a:rPr>
          </a:br>
          <a:r>
            <a:rPr lang="ru-RU" sz="2500" kern="1200" dirty="0">
              <a:solidFill>
                <a:srgbClr val="000000"/>
              </a:solidFill>
            </a:rPr>
            <a:t>в соответствии </a:t>
          </a:r>
          <a:br>
            <a:rPr lang="ru-RU" sz="2500" kern="1200" dirty="0">
              <a:solidFill>
                <a:srgbClr val="000000"/>
              </a:solidFill>
            </a:rPr>
          </a:br>
          <a:r>
            <a:rPr lang="ru-RU" sz="2500" kern="1200" dirty="0">
              <a:solidFill>
                <a:srgbClr val="000000"/>
              </a:solidFill>
            </a:rPr>
            <a:t>с федеральными государственными</a:t>
          </a:r>
          <a:br>
            <a:rPr lang="ru-RU" sz="2500" kern="1200" dirty="0">
              <a:solidFill>
                <a:srgbClr val="000000"/>
              </a:solidFill>
            </a:rPr>
          </a:br>
          <a:r>
            <a:rPr lang="ru-RU" sz="2500" kern="1200" dirty="0">
              <a:solidFill>
                <a:srgbClr val="000000"/>
              </a:solidFill>
            </a:rPr>
            <a:t> требованиями (ФГТ)</a:t>
          </a:r>
        </a:p>
      </dsp:txBody>
      <dsp:txXfrm>
        <a:off x="1648967" y="1901713"/>
        <a:ext cx="4834527" cy="206667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E3885-6CFB-4C62-86AC-779E8CD3791D}">
      <dsp:nvSpPr>
        <dsp:cNvPr id="0" name=""/>
        <dsp:cNvSpPr/>
      </dsp:nvSpPr>
      <dsp:spPr>
        <a:xfrm>
          <a:off x="1239694" y="2258647"/>
          <a:ext cx="563035" cy="1072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1517" y="0"/>
              </a:lnTo>
              <a:lnTo>
                <a:pt x="281517" y="1072857"/>
              </a:lnTo>
              <a:lnTo>
                <a:pt x="563035" y="107285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90921" y="2764785"/>
        <a:ext cx="60581" cy="60581"/>
      </dsp:txXfrm>
    </dsp:sp>
    <dsp:sp modelId="{855E1781-5B4A-422A-B5F5-386D9984EEF0}">
      <dsp:nvSpPr>
        <dsp:cNvPr id="0" name=""/>
        <dsp:cNvSpPr/>
      </dsp:nvSpPr>
      <dsp:spPr>
        <a:xfrm>
          <a:off x="1239694" y="2212926"/>
          <a:ext cx="56303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3035" y="4572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07136" y="2244571"/>
        <a:ext cx="28151" cy="28151"/>
      </dsp:txXfrm>
    </dsp:sp>
    <dsp:sp modelId="{C27DAFC3-AD18-4694-B6EC-DF86911FAE27}">
      <dsp:nvSpPr>
        <dsp:cNvPr id="0" name=""/>
        <dsp:cNvSpPr/>
      </dsp:nvSpPr>
      <dsp:spPr>
        <a:xfrm>
          <a:off x="1239694" y="1185789"/>
          <a:ext cx="563035" cy="1072857"/>
        </a:xfrm>
        <a:custGeom>
          <a:avLst/>
          <a:gdLst/>
          <a:ahLst/>
          <a:cxnLst/>
          <a:rect l="0" t="0" r="0" b="0"/>
          <a:pathLst>
            <a:path>
              <a:moveTo>
                <a:pt x="0" y="1072857"/>
              </a:moveTo>
              <a:lnTo>
                <a:pt x="281517" y="1072857"/>
              </a:lnTo>
              <a:lnTo>
                <a:pt x="281517" y="0"/>
              </a:lnTo>
              <a:lnTo>
                <a:pt x="563035" y="0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90921" y="1691927"/>
        <a:ext cx="60581" cy="60581"/>
      </dsp:txXfrm>
    </dsp:sp>
    <dsp:sp modelId="{C6445D87-69EE-4FB6-A0B3-7F39586B4DBA}">
      <dsp:nvSpPr>
        <dsp:cNvPr id="0" name=""/>
        <dsp:cNvSpPr/>
      </dsp:nvSpPr>
      <dsp:spPr>
        <a:xfrm rot="16200000">
          <a:off x="-1344355" y="1829504"/>
          <a:ext cx="4309814" cy="8582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Образовательная организация </a:t>
          </a:r>
        </a:p>
      </dsp:txBody>
      <dsp:txXfrm>
        <a:off x="-1344355" y="1829504"/>
        <a:ext cx="4309814" cy="858285"/>
      </dsp:txXfrm>
    </dsp:sp>
    <dsp:sp modelId="{6C319454-069A-4057-BB11-15759C85B160}">
      <dsp:nvSpPr>
        <dsp:cNvPr id="0" name=""/>
        <dsp:cNvSpPr/>
      </dsp:nvSpPr>
      <dsp:spPr>
        <a:xfrm>
          <a:off x="1802730" y="756646"/>
          <a:ext cx="9423300" cy="8582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Разрабатывает и утверждает программы</a:t>
          </a:r>
        </a:p>
      </dsp:txBody>
      <dsp:txXfrm>
        <a:off x="1802730" y="756646"/>
        <a:ext cx="9423300" cy="858285"/>
      </dsp:txXfrm>
    </dsp:sp>
    <dsp:sp modelId="{D306C349-BBC4-4C4B-8E83-B3EC1858A2B3}">
      <dsp:nvSpPr>
        <dsp:cNvPr id="0" name=""/>
        <dsp:cNvSpPr/>
      </dsp:nvSpPr>
      <dsp:spPr>
        <a:xfrm>
          <a:off x="1802730" y="1829504"/>
          <a:ext cx="9423300" cy="8582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Определяет самостоятельно содержание программ </a:t>
          </a:r>
          <a:br>
            <a:rPr lang="ru-RU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(закон не устанавливает требования к содержанию)</a:t>
          </a:r>
        </a:p>
      </dsp:txBody>
      <dsp:txXfrm>
        <a:off x="1802730" y="1829504"/>
        <a:ext cx="9423300" cy="858285"/>
      </dsp:txXfrm>
    </dsp:sp>
    <dsp:sp modelId="{984E8996-CB41-4304-9EF6-5E1E8578D163}">
      <dsp:nvSpPr>
        <dsp:cNvPr id="0" name=""/>
        <dsp:cNvSpPr/>
      </dsp:nvSpPr>
      <dsp:spPr>
        <a:xfrm>
          <a:off x="1802730" y="2902361"/>
          <a:ext cx="9423300" cy="85828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Указывает сроки обучения по программам</a:t>
          </a:r>
        </a:p>
      </dsp:txBody>
      <dsp:txXfrm>
        <a:off x="1802730" y="2902361"/>
        <a:ext cx="9423300" cy="85828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42EC99-1840-483F-9069-FE6CC566A124}">
      <dsp:nvSpPr>
        <dsp:cNvPr id="0" name=""/>
        <dsp:cNvSpPr/>
      </dsp:nvSpPr>
      <dsp:spPr>
        <a:xfrm>
          <a:off x="0" y="1511755"/>
          <a:ext cx="11110829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B6882-31DF-4A55-B195-B9B8F05124C9}">
      <dsp:nvSpPr>
        <dsp:cNvPr id="0" name=""/>
        <dsp:cNvSpPr/>
      </dsp:nvSpPr>
      <dsp:spPr>
        <a:xfrm>
          <a:off x="381634" y="1120505"/>
          <a:ext cx="8352187" cy="7970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3974" tIns="0" rIns="293974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Учитывают возрастные и индивидуальные особенности учеников</a:t>
          </a:r>
        </a:p>
      </dsp:txBody>
      <dsp:txXfrm>
        <a:off x="420542" y="1159413"/>
        <a:ext cx="8274371" cy="719224"/>
      </dsp:txXfrm>
    </dsp:sp>
    <dsp:sp modelId="{AAB8FBF0-AAFC-4261-940D-60C8C8CC23BF}">
      <dsp:nvSpPr>
        <dsp:cNvPr id="0" name=""/>
        <dsp:cNvSpPr/>
      </dsp:nvSpPr>
      <dsp:spPr>
        <a:xfrm>
          <a:off x="0" y="2736475"/>
          <a:ext cx="11110829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6416348"/>
              <a:satOff val="29167"/>
              <a:lumOff val="-170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9506DB-1A44-4450-AB3D-336F66D80BC7}">
      <dsp:nvSpPr>
        <dsp:cNvPr id="0" name=""/>
        <dsp:cNvSpPr/>
      </dsp:nvSpPr>
      <dsp:spPr>
        <a:xfrm>
          <a:off x="381634" y="2345225"/>
          <a:ext cx="8352187" cy="797040"/>
        </a:xfrm>
        <a:prstGeom prst="roundRect">
          <a:avLst/>
        </a:prstGeom>
        <a:gradFill rotWithShape="0">
          <a:gsLst>
            <a:gs pos="0">
              <a:schemeClr val="accent5">
                <a:hueOff val="6416348"/>
                <a:satOff val="29167"/>
                <a:lumOff val="-17059"/>
                <a:alphaOff val="0"/>
                <a:shade val="51000"/>
                <a:satMod val="130000"/>
              </a:schemeClr>
            </a:gs>
            <a:gs pos="80000">
              <a:schemeClr val="accent5">
                <a:hueOff val="6416348"/>
                <a:satOff val="29167"/>
                <a:lumOff val="-1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6416348"/>
                <a:satOff val="29167"/>
                <a:lumOff val="-1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3974" tIns="0" rIns="293974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Может освоить любой ученик</a:t>
          </a:r>
        </a:p>
      </dsp:txBody>
      <dsp:txXfrm>
        <a:off x="420542" y="2384133"/>
        <a:ext cx="8274371" cy="719224"/>
      </dsp:txXfrm>
    </dsp:sp>
    <dsp:sp modelId="{03330464-5651-40D7-8435-B225B1E363E9}">
      <dsp:nvSpPr>
        <dsp:cNvPr id="0" name=""/>
        <dsp:cNvSpPr/>
      </dsp:nvSpPr>
      <dsp:spPr>
        <a:xfrm>
          <a:off x="0" y="3961196"/>
          <a:ext cx="11110829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2832696"/>
              <a:satOff val="58334"/>
              <a:lumOff val="-341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1048F8-CD3F-4E20-874D-0FC60503AB1A}">
      <dsp:nvSpPr>
        <dsp:cNvPr id="0" name=""/>
        <dsp:cNvSpPr/>
      </dsp:nvSpPr>
      <dsp:spPr>
        <a:xfrm>
          <a:off x="381634" y="3569945"/>
          <a:ext cx="8352187" cy="797040"/>
        </a:xfrm>
        <a:prstGeom prst="roundRect">
          <a:avLst/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3974" tIns="0" rIns="293974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Программу школьник выбирает, </a:t>
          </a:r>
          <a:b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если хочет по ней учиться</a:t>
          </a:r>
        </a:p>
      </dsp:txBody>
      <dsp:txXfrm>
        <a:off x="420542" y="3608853"/>
        <a:ext cx="8274371" cy="71922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832BB-4085-4173-9DAD-134AEB2B7927}">
      <dsp:nvSpPr>
        <dsp:cNvPr id="0" name=""/>
        <dsp:cNvSpPr/>
      </dsp:nvSpPr>
      <dsp:spPr>
        <a:xfrm rot="5400000">
          <a:off x="741362" y="1547934"/>
          <a:ext cx="2215147" cy="368595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3C458-CAC1-4973-ABAA-4AA47B08A0BA}">
      <dsp:nvSpPr>
        <dsp:cNvPr id="0" name=""/>
        <dsp:cNvSpPr/>
      </dsp:nvSpPr>
      <dsp:spPr>
        <a:xfrm>
          <a:off x="371599" y="2649241"/>
          <a:ext cx="3327701" cy="2916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000000"/>
              </a:solidFill>
            </a:rPr>
            <a:t>Часть результатов освоения ООП</a:t>
          </a:r>
        </a:p>
      </dsp:txBody>
      <dsp:txXfrm>
        <a:off x="371599" y="2649241"/>
        <a:ext cx="3327701" cy="2916925"/>
      </dsp:txXfrm>
    </dsp:sp>
    <dsp:sp modelId="{FC39D7DF-72CC-4E61-A097-AB8A9EC41D12}">
      <dsp:nvSpPr>
        <dsp:cNvPr id="0" name=""/>
        <dsp:cNvSpPr/>
      </dsp:nvSpPr>
      <dsp:spPr>
        <a:xfrm>
          <a:off x="3071432" y="1276570"/>
          <a:ext cx="627868" cy="627868"/>
        </a:xfrm>
        <a:prstGeom prst="triangle">
          <a:avLst>
            <a:gd name="adj" fmla="val 100000"/>
          </a:avLst>
        </a:prstGeom>
        <a:solidFill>
          <a:schemeClr val="accent5">
            <a:hueOff val="3208174"/>
            <a:satOff val="14583"/>
            <a:lumOff val="-8529"/>
            <a:alphaOff val="0"/>
          </a:schemeClr>
        </a:solidFill>
        <a:ln w="25400" cap="flat" cmpd="sng" algn="ctr">
          <a:solidFill>
            <a:schemeClr val="accent5">
              <a:hueOff val="3208174"/>
              <a:satOff val="14583"/>
              <a:lumOff val="-85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BD768-1D09-469B-9BF2-0DC77397EF83}">
      <dsp:nvSpPr>
        <dsp:cNvPr id="0" name=""/>
        <dsp:cNvSpPr/>
      </dsp:nvSpPr>
      <dsp:spPr>
        <a:xfrm rot="5400000">
          <a:off x="4815118" y="539879"/>
          <a:ext cx="2215147" cy="368595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6416348"/>
            <a:satOff val="29167"/>
            <a:lumOff val="-17059"/>
            <a:alphaOff val="0"/>
          </a:schemeClr>
        </a:solidFill>
        <a:ln w="25400" cap="flat" cmpd="sng" algn="ctr">
          <a:solidFill>
            <a:schemeClr val="accent5">
              <a:hueOff val="6416348"/>
              <a:satOff val="29167"/>
              <a:lumOff val="-17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782AEC-CCBF-42F0-92EC-492C7839822D}">
      <dsp:nvSpPr>
        <dsp:cNvPr id="0" name=""/>
        <dsp:cNvSpPr/>
      </dsp:nvSpPr>
      <dsp:spPr>
        <a:xfrm>
          <a:off x="4445355" y="1641186"/>
          <a:ext cx="3327701" cy="2916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000000"/>
              </a:solidFill>
            </a:rPr>
            <a:t>Педагог конкретизирует результаты </a:t>
          </a:r>
          <a:br>
            <a:rPr lang="ru-RU" sz="2200" kern="1200" dirty="0">
              <a:solidFill>
                <a:srgbClr val="010000"/>
              </a:solidFill>
            </a:rPr>
          </a:br>
          <a:r>
            <a:rPr lang="ru-RU" sz="2200" kern="1200" dirty="0">
              <a:solidFill>
                <a:srgbClr val="000000"/>
              </a:solidFill>
            </a:rPr>
            <a:t>в рабочей программе </a:t>
          </a:r>
          <a:br>
            <a:rPr lang="ru-RU" sz="2200" kern="1200" dirty="0">
              <a:solidFill>
                <a:srgbClr val="010000"/>
              </a:solidFill>
            </a:rPr>
          </a:br>
          <a:r>
            <a:rPr lang="ru-RU" sz="2200" kern="1200" dirty="0">
              <a:solidFill>
                <a:srgbClr val="000000"/>
              </a:solidFill>
            </a:rPr>
            <a:t>с учетом требований ФГОС</a:t>
          </a:r>
        </a:p>
      </dsp:txBody>
      <dsp:txXfrm>
        <a:off x="4445355" y="1641186"/>
        <a:ext cx="3327701" cy="2916925"/>
      </dsp:txXfrm>
    </dsp:sp>
    <dsp:sp modelId="{B686017E-EE28-4808-B858-107E9DDD6E13}">
      <dsp:nvSpPr>
        <dsp:cNvPr id="0" name=""/>
        <dsp:cNvSpPr/>
      </dsp:nvSpPr>
      <dsp:spPr>
        <a:xfrm>
          <a:off x="7145188" y="268515"/>
          <a:ext cx="627868" cy="627868"/>
        </a:xfrm>
        <a:prstGeom prst="triangle">
          <a:avLst>
            <a:gd name="adj" fmla="val 100000"/>
          </a:avLst>
        </a:prstGeom>
        <a:solidFill>
          <a:schemeClr val="accent5">
            <a:hueOff val="9624521"/>
            <a:satOff val="43751"/>
            <a:lumOff val="-25589"/>
            <a:alphaOff val="0"/>
          </a:schemeClr>
        </a:solidFill>
        <a:ln w="25400" cap="flat" cmpd="sng" algn="ctr">
          <a:solidFill>
            <a:schemeClr val="accent5">
              <a:hueOff val="9624521"/>
              <a:satOff val="43751"/>
              <a:lumOff val="-2558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E693D-7AA7-4A9D-88F3-754A93E2F6CA}">
      <dsp:nvSpPr>
        <dsp:cNvPr id="0" name=""/>
        <dsp:cNvSpPr/>
      </dsp:nvSpPr>
      <dsp:spPr>
        <a:xfrm rot="5400000">
          <a:off x="8888875" y="-468175"/>
          <a:ext cx="2215147" cy="368595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12832696"/>
            <a:satOff val="58334"/>
            <a:lumOff val="-34118"/>
            <a:alphaOff val="0"/>
          </a:schemeClr>
        </a:solidFill>
        <a:ln w="25400" cap="flat" cmpd="sng" algn="ctr">
          <a:solidFill>
            <a:schemeClr val="accent5">
              <a:hueOff val="12832696"/>
              <a:satOff val="58334"/>
              <a:lumOff val="-3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7E1CA8-6A4C-41CB-9A6E-15430E7BAD70}">
      <dsp:nvSpPr>
        <dsp:cNvPr id="0" name=""/>
        <dsp:cNvSpPr/>
      </dsp:nvSpPr>
      <dsp:spPr>
        <a:xfrm>
          <a:off x="8519112" y="633131"/>
          <a:ext cx="3327701" cy="29169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rgbClr val="000000"/>
              </a:solidFill>
            </a:rPr>
            <a:t>Администрация школы проводит мониторинг результатов </a:t>
          </a:r>
          <a:br>
            <a:rPr lang="ru-RU" sz="2200" kern="1200" dirty="0">
              <a:solidFill>
                <a:srgbClr val="010000"/>
              </a:solidFill>
            </a:rPr>
          </a:br>
          <a:r>
            <a:rPr lang="ru-RU" sz="2200" kern="1200" dirty="0">
              <a:solidFill>
                <a:srgbClr val="000000"/>
              </a:solidFill>
            </a:rPr>
            <a:t>с помощью психолого-педагогических диагностик, портфолио, </a:t>
          </a:r>
          <a:br>
            <a:rPr lang="ru-RU" sz="2200" kern="1200" dirty="0">
              <a:solidFill>
                <a:srgbClr val="010000"/>
              </a:solidFill>
            </a:rPr>
          </a:br>
          <a:r>
            <a:rPr lang="ru-RU" sz="2200" kern="1200" dirty="0">
              <a:solidFill>
                <a:srgbClr val="000000"/>
              </a:solidFill>
            </a:rPr>
            <a:t>в том числе электронного</a:t>
          </a:r>
        </a:p>
      </dsp:txBody>
      <dsp:txXfrm>
        <a:off x="8519112" y="633131"/>
        <a:ext cx="3327701" cy="291692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7D96B4-EF8B-4C72-A478-7E5AC6389870}">
      <dsp:nvSpPr>
        <dsp:cNvPr id="0" name=""/>
        <dsp:cNvSpPr/>
      </dsp:nvSpPr>
      <dsp:spPr>
        <a:xfrm>
          <a:off x="0" y="267461"/>
          <a:ext cx="11784907" cy="142857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Разработчик программы определяет результаты самостоятельно</a:t>
          </a:r>
        </a:p>
      </dsp:txBody>
      <dsp:txXfrm>
        <a:off x="69737" y="337198"/>
        <a:ext cx="11645433" cy="1289096"/>
      </dsp:txXfrm>
    </dsp:sp>
    <dsp:sp modelId="{73D43586-62A1-4F38-8191-32CF4C019E8A}">
      <dsp:nvSpPr>
        <dsp:cNvPr id="0" name=""/>
        <dsp:cNvSpPr/>
      </dsp:nvSpPr>
      <dsp:spPr>
        <a:xfrm>
          <a:off x="0" y="1696031"/>
          <a:ext cx="11784907" cy="861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171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9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Результаты не зависят от требований к результатам</a:t>
          </a:r>
          <a:br>
            <a:rPr lang="ru-RU" sz="2900" kern="1200" dirty="0">
              <a:solidFill>
                <a:srgbClr val="01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9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для других видов образования</a:t>
          </a:r>
        </a:p>
      </dsp:txBody>
      <dsp:txXfrm>
        <a:off x="0" y="1696031"/>
        <a:ext cx="11784907" cy="861637"/>
      </dsp:txXfrm>
    </dsp:sp>
    <dsp:sp modelId="{116AB79F-7144-4F90-9A0C-15ED8CDA0F6B}">
      <dsp:nvSpPr>
        <dsp:cNvPr id="0" name=""/>
        <dsp:cNvSpPr/>
      </dsp:nvSpPr>
      <dsp:spPr>
        <a:xfrm>
          <a:off x="0" y="2557668"/>
          <a:ext cx="11784907" cy="142857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Требования к результатам освоения дополнительных общеразвивающих программ</a:t>
          </a:r>
        </a:p>
      </dsp:txBody>
      <dsp:txXfrm>
        <a:off x="69737" y="2627405"/>
        <a:ext cx="11645433" cy="1289096"/>
      </dsp:txXfrm>
    </dsp:sp>
    <dsp:sp modelId="{D7EA7FCF-5B1B-4B9A-9E04-8BE156973234}">
      <dsp:nvSpPr>
        <dsp:cNvPr id="0" name=""/>
        <dsp:cNvSpPr/>
      </dsp:nvSpPr>
      <dsp:spPr>
        <a:xfrm>
          <a:off x="0" y="3986238"/>
          <a:ext cx="11784907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4171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9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Требования нормативно не закреплены</a:t>
          </a:r>
        </a:p>
      </dsp:txBody>
      <dsp:txXfrm>
        <a:off x="0" y="3986238"/>
        <a:ext cx="11784907" cy="6127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F25EE-D517-49E4-9F3A-E7E37EB14625}">
      <dsp:nvSpPr>
        <dsp:cNvPr id="0" name=""/>
        <dsp:cNvSpPr/>
      </dsp:nvSpPr>
      <dsp:spPr>
        <a:xfrm>
          <a:off x="392315" y="2543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Заместитель директора школы</a:t>
          </a:r>
        </a:p>
      </dsp:txBody>
      <dsp:txXfrm>
        <a:off x="392315" y="2543"/>
        <a:ext cx="3202875" cy="1439850"/>
      </dsp:txXfrm>
    </dsp:sp>
    <dsp:sp modelId="{B28B4952-00A3-4B69-A800-4BA21E48E43F}">
      <dsp:nvSpPr>
        <dsp:cNvPr id="0" name=""/>
        <dsp:cNvSpPr/>
      </dsp:nvSpPr>
      <dsp:spPr>
        <a:xfrm>
          <a:off x="3835166" y="2543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604087"/>
                <a:satOff val="7292"/>
                <a:lumOff val="-4265"/>
                <a:alphaOff val="0"/>
                <a:shade val="51000"/>
                <a:satMod val="130000"/>
              </a:schemeClr>
            </a:gs>
            <a:gs pos="80000">
              <a:schemeClr val="accent5">
                <a:hueOff val="1604087"/>
                <a:satOff val="7292"/>
                <a:lumOff val="-4265"/>
                <a:alphaOff val="0"/>
                <a:shade val="93000"/>
                <a:satMod val="130000"/>
              </a:schemeClr>
            </a:gs>
            <a:gs pos="100000">
              <a:schemeClr val="accent5">
                <a:hueOff val="1604087"/>
                <a:satOff val="7292"/>
                <a:lumOff val="-426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Учитель-предметник</a:t>
          </a:r>
        </a:p>
      </dsp:txBody>
      <dsp:txXfrm>
        <a:off x="3835166" y="2543"/>
        <a:ext cx="3202875" cy="1439850"/>
      </dsp:txXfrm>
    </dsp:sp>
    <dsp:sp modelId="{1FCF66A9-DCE2-4BD2-A75A-E49ACAAD56A9}">
      <dsp:nvSpPr>
        <dsp:cNvPr id="0" name=""/>
        <dsp:cNvSpPr/>
      </dsp:nvSpPr>
      <dsp:spPr>
        <a:xfrm>
          <a:off x="7278016" y="2543"/>
          <a:ext cx="3202875" cy="1439850"/>
        </a:xfrm>
        <a:prstGeom prst="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Классный руководитель</a:t>
          </a:r>
        </a:p>
      </dsp:txBody>
      <dsp:txXfrm>
        <a:off x="7278016" y="2543"/>
        <a:ext cx="3202875" cy="1439850"/>
      </dsp:txXfrm>
    </dsp:sp>
    <dsp:sp modelId="{CC2A72BC-FDBB-4E88-8F46-CF515EB13986}">
      <dsp:nvSpPr>
        <dsp:cNvPr id="0" name=""/>
        <dsp:cNvSpPr/>
      </dsp:nvSpPr>
      <dsp:spPr>
        <a:xfrm>
          <a:off x="392315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4812261"/>
                <a:satOff val="21875"/>
                <a:lumOff val="-12794"/>
                <a:alphaOff val="0"/>
                <a:shade val="51000"/>
                <a:satMod val="130000"/>
              </a:schemeClr>
            </a:gs>
            <a:gs pos="80000">
              <a:schemeClr val="accent5">
                <a:hueOff val="4812261"/>
                <a:satOff val="21875"/>
                <a:lumOff val="-12794"/>
                <a:alphaOff val="0"/>
                <a:shade val="93000"/>
                <a:satMod val="130000"/>
              </a:schemeClr>
            </a:gs>
            <a:gs pos="100000">
              <a:schemeClr val="accent5">
                <a:hueOff val="4812261"/>
                <a:satOff val="21875"/>
                <a:lumOff val="-127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дополнительного образования</a:t>
          </a:r>
        </a:p>
      </dsp:txBody>
      <dsp:txXfrm>
        <a:off x="392315" y="1682368"/>
        <a:ext cx="3202875" cy="1439850"/>
      </dsp:txXfrm>
    </dsp:sp>
    <dsp:sp modelId="{8F4CF592-C4A1-4DB6-A62D-749944274DBF}">
      <dsp:nvSpPr>
        <dsp:cNvPr id="0" name=""/>
        <dsp:cNvSpPr/>
      </dsp:nvSpPr>
      <dsp:spPr>
        <a:xfrm>
          <a:off x="3835166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6416348"/>
                <a:satOff val="29167"/>
                <a:lumOff val="-17059"/>
                <a:alphaOff val="0"/>
                <a:shade val="51000"/>
                <a:satMod val="130000"/>
              </a:schemeClr>
            </a:gs>
            <a:gs pos="80000">
              <a:schemeClr val="accent5">
                <a:hueOff val="6416348"/>
                <a:satOff val="29167"/>
                <a:lumOff val="-1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6416348"/>
                <a:satOff val="29167"/>
                <a:lumOff val="-1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Воспитатель </a:t>
          </a:r>
        </a:p>
      </dsp:txBody>
      <dsp:txXfrm>
        <a:off x="3835166" y="1682368"/>
        <a:ext cx="3202875" cy="1439850"/>
      </dsp:txXfrm>
    </dsp:sp>
    <dsp:sp modelId="{742F934F-ACB3-45CF-B0F6-5A36FDEF475C}">
      <dsp:nvSpPr>
        <dsp:cNvPr id="0" name=""/>
        <dsp:cNvSpPr/>
      </dsp:nvSpPr>
      <dsp:spPr>
        <a:xfrm>
          <a:off x="7278016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8020435"/>
                <a:satOff val="36459"/>
                <a:lumOff val="-21324"/>
                <a:alphaOff val="0"/>
                <a:shade val="51000"/>
                <a:satMod val="130000"/>
              </a:schemeClr>
            </a:gs>
            <a:gs pos="80000">
              <a:schemeClr val="accent5">
                <a:hueOff val="8020435"/>
                <a:satOff val="36459"/>
                <a:lumOff val="-21324"/>
                <a:alphaOff val="0"/>
                <a:shade val="93000"/>
                <a:satMod val="130000"/>
              </a:schemeClr>
            </a:gs>
            <a:gs pos="100000">
              <a:schemeClr val="accent5">
                <a:hueOff val="8020435"/>
                <a:satOff val="36459"/>
                <a:lumOff val="-213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Педагог-организатор</a:t>
          </a:r>
        </a:p>
      </dsp:txBody>
      <dsp:txXfrm>
        <a:off x="7278016" y="1682368"/>
        <a:ext cx="3202875" cy="1439850"/>
      </dsp:txXfrm>
    </dsp:sp>
    <dsp:sp modelId="{5F54951E-72EA-487D-97B5-01990498D84D}">
      <dsp:nvSpPr>
        <dsp:cNvPr id="0" name=""/>
        <dsp:cNvSpPr/>
      </dsp:nvSpPr>
      <dsp:spPr>
        <a:xfrm>
          <a:off x="392315" y="3362194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9624521"/>
                <a:satOff val="43751"/>
                <a:lumOff val="-25589"/>
                <a:alphaOff val="0"/>
                <a:shade val="51000"/>
                <a:satMod val="130000"/>
              </a:schemeClr>
            </a:gs>
            <a:gs pos="80000">
              <a:schemeClr val="accent5">
                <a:hueOff val="9624521"/>
                <a:satOff val="43751"/>
                <a:lumOff val="-25589"/>
                <a:alphaOff val="0"/>
                <a:shade val="93000"/>
                <a:satMod val="130000"/>
              </a:schemeClr>
            </a:gs>
            <a:gs pos="100000">
              <a:schemeClr val="accent5">
                <a:hueOff val="9624521"/>
                <a:satOff val="43751"/>
                <a:lumOff val="-2558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Педагог-психолог</a:t>
          </a:r>
        </a:p>
      </dsp:txBody>
      <dsp:txXfrm>
        <a:off x="392315" y="3362194"/>
        <a:ext cx="3202875" cy="1439850"/>
      </dsp:txXfrm>
    </dsp:sp>
    <dsp:sp modelId="{3DA7885A-CB83-4F09-8736-97BF3D17FEEB}">
      <dsp:nvSpPr>
        <dsp:cNvPr id="0" name=""/>
        <dsp:cNvSpPr/>
      </dsp:nvSpPr>
      <dsp:spPr>
        <a:xfrm>
          <a:off x="3835166" y="3362194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1228609"/>
                <a:satOff val="51042"/>
                <a:lumOff val="-29853"/>
                <a:alphaOff val="0"/>
                <a:shade val="51000"/>
                <a:satMod val="130000"/>
              </a:schemeClr>
            </a:gs>
            <a:gs pos="80000">
              <a:schemeClr val="accent5">
                <a:hueOff val="11228609"/>
                <a:satOff val="51042"/>
                <a:lumOff val="-29853"/>
                <a:alphaOff val="0"/>
                <a:shade val="93000"/>
                <a:satMod val="130000"/>
              </a:schemeClr>
            </a:gs>
            <a:gs pos="100000">
              <a:schemeClr val="accent5">
                <a:hueOff val="11228609"/>
                <a:satOff val="51042"/>
                <a:lumOff val="-2985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Учитель-логопед</a:t>
          </a:r>
        </a:p>
      </dsp:txBody>
      <dsp:txXfrm>
        <a:off x="3835166" y="3362194"/>
        <a:ext cx="3202875" cy="1439850"/>
      </dsp:txXfrm>
    </dsp:sp>
    <dsp:sp modelId="{487AF3D9-3B12-4FF5-B3ED-98FAC39F26A7}">
      <dsp:nvSpPr>
        <dsp:cNvPr id="0" name=""/>
        <dsp:cNvSpPr/>
      </dsp:nvSpPr>
      <dsp:spPr>
        <a:xfrm>
          <a:off x="7278016" y="3362194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Педагог-библиотекарь</a:t>
          </a:r>
        </a:p>
      </dsp:txBody>
      <dsp:txXfrm>
        <a:off x="7278016" y="3362194"/>
        <a:ext cx="3202875" cy="143985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F25EE-D517-49E4-9F3A-E7E37EB14625}">
      <dsp:nvSpPr>
        <dsp:cNvPr id="0" name=""/>
        <dsp:cNvSpPr/>
      </dsp:nvSpPr>
      <dsp:spPr>
        <a:xfrm>
          <a:off x="392315" y="2543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дополнительного образования</a:t>
          </a:r>
        </a:p>
      </dsp:txBody>
      <dsp:txXfrm>
        <a:off x="392315" y="2543"/>
        <a:ext cx="3202875" cy="1439850"/>
      </dsp:txXfrm>
    </dsp:sp>
    <dsp:sp modelId="{B28B4952-00A3-4B69-A800-4BA21E48E43F}">
      <dsp:nvSpPr>
        <dsp:cNvPr id="0" name=""/>
        <dsp:cNvSpPr/>
      </dsp:nvSpPr>
      <dsp:spPr>
        <a:xfrm>
          <a:off x="3835166" y="2543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833242"/>
                <a:satOff val="8333"/>
                <a:lumOff val="-4874"/>
                <a:alphaOff val="0"/>
                <a:shade val="51000"/>
                <a:satMod val="130000"/>
              </a:schemeClr>
            </a:gs>
            <a:gs pos="80000">
              <a:schemeClr val="accent5">
                <a:hueOff val="1833242"/>
                <a:satOff val="8333"/>
                <a:lumOff val="-4874"/>
                <a:alphaOff val="0"/>
                <a:shade val="93000"/>
                <a:satMod val="130000"/>
              </a:schemeClr>
            </a:gs>
            <a:gs pos="100000">
              <a:schemeClr val="accent5">
                <a:hueOff val="1833242"/>
                <a:satOff val="8333"/>
                <a:lumOff val="-487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Преподаватель</a:t>
          </a:r>
        </a:p>
      </dsp:txBody>
      <dsp:txXfrm>
        <a:off x="3835166" y="2543"/>
        <a:ext cx="3202875" cy="1439850"/>
      </dsp:txXfrm>
    </dsp:sp>
    <dsp:sp modelId="{1FCF66A9-DCE2-4BD2-A75A-E49ACAAD56A9}">
      <dsp:nvSpPr>
        <dsp:cNvPr id="0" name=""/>
        <dsp:cNvSpPr/>
      </dsp:nvSpPr>
      <dsp:spPr>
        <a:xfrm>
          <a:off x="7278016" y="2543"/>
          <a:ext cx="3202875" cy="1439850"/>
        </a:xfrm>
        <a:prstGeom prst="rect">
          <a:avLst/>
        </a:prstGeom>
        <a:gradFill rotWithShape="0">
          <a:gsLst>
            <a:gs pos="0">
              <a:schemeClr val="accent1">
                <a:lumMod val="75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Тренер-преподаватель</a:t>
          </a:r>
        </a:p>
      </dsp:txBody>
      <dsp:txXfrm>
        <a:off x="7278016" y="2543"/>
        <a:ext cx="3202875" cy="1439850"/>
      </dsp:txXfrm>
    </dsp:sp>
    <dsp:sp modelId="{CC2A72BC-FDBB-4E88-8F46-CF515EB13986}">
      <dsp:nvSpPr>
        <dsp:cNvPr id="0" name=""/>
        <dsp:cNvSpPr/>
      </dsp:nvSpPr>
      <dsp:spPr>
        <a:xfrm>
          <a:off x="392315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5499727"/>
                <a:satOff val="25000"/>
                <a:lumOff val="-14622"/>
                <a:alphaOff val="0"/>
                <a:shade val="51000"/>
                <a:satMod val="130000"/>
              </a:schemeClr>
            </a:gs>
            <a:gs pos="80000">
              <a:schemeClr val="accent5">
                <a:hueOff val="5499727"/>
                <a:satOff val="25000"/>
                <a:lumOff val="-14622"/>
                <a:alphaOff val="0"/>
                <a:shade val="93000"/>
                <a:satMod val="130000"/>
              </a:schemeClr>
            </a:gs>
            <a:gs pos="100000">
              <a:schemeClr val="accent5">
                <a:hueOff val="5499727"/>
                <a:satOff val="25000"/>
                <a:lumOff val="-1462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Концертмейстер </a:t>
          </a:r>
        </a:p>
      </dsp:txBody>
      <dsp:txXfrm>
        <a:off x="392315" y="1682368"/>
        <a:ext cx="3202875" cy="1439850"/>
      </dsp:txXfrm>
    </dsp:sp>
    <dsp:sp modelId="{8F4CF592-C4A1-4DB6-A62D-749944274DBF}">
      <dsp:nvSpPr>
        <dsp:cNvPr id="0" name=""/>
        <dsp:cNvSpPr/>
      </dsp:nvSpPr>
      <dsp:spPr>
        <a:xfrm>
          <a:off x="3835166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7332969"/>
                <a:satOff val="33334"/>
                <a:lumOff val="-19496"/>
                <a:alphaOff val="0"/>
                <a:shade val="51000"/>
                <a:satMod val="130000"/>
              </a:schemeClr>
            </a:gs>
            <a:gs pos="80000">
              <a:schemeClr val="accent5">
                <a:hueOff val="7332969"/>
                <a:satOff val="33334"/>
                <a:lumOff val="-19496"/>
                <a:alphaOff val="0"/>
                <a:shade val="93000"/>
                <a:satMod val="130000"/>
              </a:schemeClr>
            </a:gs>
            <a:gs pos="100000">
              <a:schemeClr val="accent5">
                <a:hueOff val="7332969"/>
                <a:satOff val="33334"/>
                <a:lumOff val="-194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Педагог-организатор </a:t>
          </a:r>
        </a:p>
      </dsp:txBody>
      <dsp:txXfrm>
        <a:off x="3835166" y="1682368"/>
        <a:ext cx="3202875" cy="1439850"/>
      </dsp:txXfrm>
    </dsp:sp>
    <dsp:sp modelId="{742F934F-ACB3-45CF-B0F6-5A36FDEF475C}">
      <dsp:nvSpPr>
        <dsp:cNvPr id="0" name=""/>
        <dsp:cNvSpPr/>
      </dsp:nvSpPr>
      <dsp:spPr>
        <a:xfrm>
          <a:off x="7278016" y="1682368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9166211"/>
                <a:satOff val="41667"/>
                <a:lumOff val="-24370"/>
                <a:alphaOff val="0"/>
                <a:shade val="51000"/>
                <a:satMod val="130000"/>
              </a:schemeClr>
            </a:gs>
            <a:gs pos="80000">
              <a:schemeClr val="accent5">
                <a:hueOff val="9166211"/>
                <a:satOff val="41667"/>
                <a:lumOff val="-24370"/>
                <a:alphaOff val="0"/>
                <a:shade val="93000"/>
                <a:satMod val="130000"/>
              </a:schemeClr>
            </a:gs>
            <a:gs pos="100000">
              <a:schemeClr val="accent5">
                <a:hueOff val="9166211"/>
                <a:satOff val="41667"/>
                <a:lumOff val="-2437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Художник-оформитель</a:t>
          </a:r>
        </a:p>
      </dsp:txBody>
      <dsp:txXfrm>
        <a:off x="7278016" y="1682368"/>
        <a:ext cx="3202875" cy="1439850"/>
      </dsp:txXfrm>
    </dsp:sp>
    <dsp:sp modelId="{5F54951E-72EA-487D-97B5-01990498D84D}">
      <dsp:nvSpPr>
        <dsp:cNvPr id="0" name=""/>
        <dsp:cNvSpPr/>
      </dsp:nvSpPr>
      <dsp:spPr>
        <a:xfrm>
          <a:off x="2113740" y="3362194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0999454"/>
                <a:satOff val="50001"/>
                <a:lumOff val="-29244"/>
                <a:alphaOff val="0"/>
                <a:shade val="51000"/>
                <a:satMod val="130000"/>
              </a:schemeClr>
            </a:gs>
            <a:gs pos="80000">
              <a:schemeClr val="accent5">
                <a:hueOff val="10999454"/>
                <a:satOff val="50001"/>
                <a:lumOff val="-29244"/>
                <a:alphaOff val="0"/>
                <a:shade val="93000"/>
                <a:satMod val="130000"/>
              </a:schemeClr>
            </a:gs>
            <a:gs pos="100000">
              <a:schemeClr val="accent5">
                <a:hueOff val="10999454"/>
                <a:satOff val="50001"/>
                <a:lumOff val="-2924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Аранжировщик</a:t>
          </a:r>
        </a:p>
      </dsp:txBody>
      <dsp:txXfrm>
        <a:off x="2113740" y="3362194"/>
        <a:ext cx="3202875" cy="1439850"/>
      </dsp:txXfrm>
    </dsp:sp>
    <dsp:sp modelId="{3DA7885A-CB83-4F09-8736-97BF3D17FEEB}">
      <dsp:nvSpPr>
        <dsp:cNvPr id="0" name=""/>
        <dsp:cNvSpPr/>
      </dsp:nvSpPr>
      <dsp:spPr>
        <a:xfrm>
          <a:off x="5556591" y="3362194"/>
          <a:ext cx="3202875" cy="1439850"/>
        </a:xfrm>
        <a:prstGeom prst="rect">
          <a:avLst/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Лаборант</a:t>
          </a:r>
        </a:p>
      </dsp:txBody>
      <dsp:txXfrm>
        <a:off x="5556591" y="3362194"/>
        <a:ext cx="3202875" cy="14398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16C6E9-D9B0-4A44-8E8A-CBE69DAE6716}">
      <dsp:nvSpPr>
        <dsp:cNvPr id="0" name=""/>
        <dsp:cNvSpPr/>
      </dsp:nvSpPr>
      <dsp:spPr>
        <a:xfrm>
          <a:off x="3499439" y="12051"/>
          <a:ext cx="10715088" cy="1560525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47733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Какие 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результаты</a:t>
          </a:r>
        </a:p>
      </dsp:txBody>
      <dsp:txXfrm>
        <a:off x="3499439" y="402182"/>
        <a:ext cx="10324957" cy="780263"/>
      </dsp:txXfrm>
    </dsp:sp>
    <dsp:sp modelId="{A86C317A-C7A3-4EAD-A942-E3A222B9C0B3}">
      <dsp:nvSpPr>
        <dsp:cNvPr id="0" name=""/>
        <dsp:cNvSpPr/>
      </dsp:nvSpPr>
      <dsp:spPr>
        <a:xfrm>
          <a:off x="3499439" y="1215441"/>
          <a:ext cx="3300247" cy="3006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Результаты определяет разработчик программы, потому что нет ФГОС для дополнительного образования</a:t>
          </a:r>
        </a:p>
      </dsp:txBody>
      <dsp:txXfrm>
        <a:off x="3499439" y="1215441"/>
        <a:ext cx="3300247" cy="3006146"/>
      </dsp:txXfrm>
    </dsp:sp>
    <dsp:sp modelId="{040C544C-1201-4CD3-9C8F-7C829F31160C}">
      <dsp:nvSpPr>
        <dsp:cNvPr id="0" name=""/>
        <dsp:cNvSpPr/>
      </dsp:nvSpPr>
      <dsp:spPr>
        <a:xfrm>
          <a:off x="6799686" y="532226"/>
          <a:ext cx="7414841" cy="1560525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-9900010"/>
                <a:satOff val="-50000"/>
                <a:lumOff val="26666"/>
                <a:alphaOff val="0"/>
                <a:shade val="51000"/>
                <a:satMod val="130000"/>
              </a:schemeClr>
            </a:gs>
            <a:gs pos="80000">
              <a:schemeClr val="accent2">
                <a:hueOff val="-9900010"/>
                <a:satOff val="-50000"/>
                <a:lumOff val="26666"/>
                <a:alphaOff val="0"/>
                <a:shade val="93000"/>
                <a:satMod val="130000"/>
              </a:schemeClr>
            </a:gs>
            <a:gs pos="100000">
              <a:schemeClr val="accent2">
                <a:hueOff val="-9900010"/>
                <a:satOff val="-50000"/>
                <a:lumOff val="266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47733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какой форме </a:t>
          </a:r>
          <a:b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проводят</a:t>
          </a:r>
        </a:p>
      </dsp:txBody>
      <dsp:txXfrm>
        <a:off x="6799686" y="922357"/>
        <a:ext cx="7024710" cy="780263"/>
      </dsp:txXfrm>
    </dsp:sp>
    <dsp:sp modelId="{CFE7F61F-958B-4E1D-9F08-EA8D8CFAEFD2}">
      <dsp:nvSpPr>
        <dsp:cNvPr id="0" name=""/>
        <dsp:cNvSpPr/>
      </dsp:nvSpPr>
      <dsp:spPr>
        <a:xfrm>
          <a:off x="6799686" y="1735616"/>
          <a:ext cx="3300247" cy="30061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9900010"/>
              <a:satOff val="-50000"/>
              <a:lumOff val="2666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Формы занятий определяет разработчик программы</a:t>
          </a:r>
        </a:p>
      </dsp:txBody>
      <dsp:txXfrm>
        <a:off x="6799686" y="1735616"/>
        <a:ext cx="3300247" cy="3006146"/>
      </dsp:txXfrm>
    </dsp:sp>
    <dsp:sp modelId="{D3CA2D2B-28BE-4B70-9433-1D6B0AD8DDBD}">
      <dsp:nvSpPr>
        <dsp:cNvPr id="0" name=""/>
        <dsp:cNvSpPr/>
      </dsp:nvSpPr>
      <dsp:spPr>
        <a:xfrm>
          <a:off x="10099934" y="1052401"/>
          <a:ext cx="4114594" cy="1560525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1000">
              <a:srgbClr val="35759D"/>
            </a:gs>
            <a:gs pos="80000">
              <a:srgbClr val="0070C0"/>
            </a:gs>
            <a:gs pos="100000">
              <a:srgbClr val="0070C0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254000" bIns="247733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Насколько обязательна</a:t>
          </a:r>
        </a:p>
      </dsp:txBody>
      <dsp:txXfrm>
        <a:off x="10099934" y="1442532"/>
        <a:ext cx="3724463" cy="780263"/>
      </dsp:txXfrm>
    </dsp:sp>
    <dsp:sp modelId="{7CC76F36-0689-4284-8381-D18DB6882D3A}">
      <dsp:nvSpPr>
        <dsp:cNvPr id="0" name=""/>
        <dsp:cNvSpPr/>
      </dsp:nvSpPr>
      <dsp:spPr>
        <a:xfrm>
          <a:off x="10099934" y="2255791"/>
          <a:ext cx="3300247" cy="29621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0070C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Добровольный выбор ученика</a:t>
          </a:r>
        </a:p>
      </dsp:txBody>
      <dsp:txXfrm>
        <a:off x="10099934" y="2255791"/>
        <a:ext cx="3300247" cy="29621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2CD39-98C5-46EA-B955-7C61127813B7}">
      <dsp:nvSpPr>
        <dsp:cNvPr id="0" name=""/>
        <dsp:cNvSpPr/>
      </dsp:nvSpPr>
      <dsp:spPr>
        <a:xfrm>
          <a:off x="0" y="436812"/>
          <a:ext cx="11086207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ЗАНЯТИЙ</a:t>
          </a:r>
        </a:p>
      </dsp:txBody>
      <dsp:txXfrm>
        <a:off x="59399" y="496211"/>
        <a:ext cx="10967409" cy="1098002"/>
      </dsp:txXfrm>
    </dsp:sp>
    <dsp:sp modelId="{8D92BA7C-C1A5-44A7-8CBD-E4A388880961}">
      <dsp:nvSpPr>
        <dsp:cNvPr id="0" name=""/>
        <dsp:cNvSpPr/>
      </dsp:nvSpPr>
      <dsp:spPr>
        <a:xfrm>
          <a:off x="0" y="1653612"/>
          <a:ext cx="11086207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19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8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достигают планируемых результатов ООП каждого уровня общего образования по ФГОС</a:t>
          </a:r>
        </a:p>
      </dsp:txBody>
      <dsp:txXfrm>
        <a:off x="0" y="1653612"/>
        <a:ext cx="11086207" cy="1076400"/>
      </dsp:txXfrm>
    </dsp:sp>
    <dsp:sp modelId="{BC7E19A2-7D9E-4976-A9CD-340AA74BC4E2}">
      <dsp:nvSpPr>
        <dsp:cNvPr id="0" name=""/>
        <dsp:cNvSpPr/>
      </dsp:nvSpPr>
      <dsp:spPr>
        <a:xfrm>
          <a:off x="0" y="2730012"/>
          <a:ext cx="11086207" cy="1216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ПРОГРАММА ДЛЯ ЗАНЯТИЙ</a:t>
          </a:r>
        </a:p>
      </dsp:txBody>
      <dsp:txXfrm>
        <a:off x="59399" y="2789411"/>
        <a:ext cx="10967409" cy="1098002"/>
      </dsp:txXfrm>
    </dsp:sp>
    <dsp:sp modelId="{36CD904F-D443-4D85-99FE-C2F7C92A80DB}">
      <dsp:nvSpPr>
        <dsp:cNvPr id="0" name=""/>
        <dsp:cNvSpPr/>
      </dsp:nvSpPr>
      <dsp:spPr>
        <a:xfrm>
          <a:off x="0" y="3946812"/>
          <a:ext cx="11086207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1987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8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 самостоятельно пишут и реализуют рабочую программу, которая является обязательной частью ООП</a:t>
          </a:r>
        </a:p>
      </dsp:txBody>
      <dsp:txXfrm>
        <a:off x="0" y="3946812"/>
        <a:ext cx="11086207" cy="1076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DE5D1-E910-451B-B2DE-96CEAF4B15EC}">
      <dsp:nvSpPr>
        <dsp:cNvPr id="0" name=""/>
        <dsp:cNvSpPr/>
      </dsp:nvSpPr>
      <dsp:spPr>
        <a:xfrm>
          <a:off x="8193366" y="2101347"/>
          <a:ext cx="2402204" cy="571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539"/>
              </a:lnTo>
              <a:lnTo>
                <a:pt x="2402204" y="389539"/>
              </a:lnTo>
              <a:lnTo>
                <a:pt x="2402204" y="57161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8B944-94F9-4660-8203-9E6EFD2716A9}">
      <dsp:nvSpPr>
        <dsp:cNvPr id="0" name=""/>
        <dsp:cNvSpPr/>
      </dsp:nvSpPr>
      <dsp:spPr>
        <a:xfrm>
          <a:off x="8147646" y="2101347"/>
          <a:ext cx="91440" cy="5716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161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61739A-BFA8-46AD-B8AD-06538CF2F0F6}">
      <dsp:nvSpPr>
        <dsp:cNvPr id="0" name=""/>
        <dsp:cNvSpPr/>
      </dsp:nvSpPr>
      <dsp:spPr>
        <a:xfrm>
          <a:off x="5791161" y="2101347"/>
          <a:ext cx="2402204" cy="571615"/>
        </a:xfrm>
        <a:custGeom>
          <a:avLst/>
          <a:gdLst/>
          <a:ahLst/>
          <a:cxnLst/>
          <a:rect l="0" t="0" r="0" b="0"/>
          <a:pathLst>
            <a:path>
              <a:moveTo>
                <a:pt x="2402204" y="0"/>
              </a:moveTo>
              <a:lnTo>
                <a:pt x="2402204" y="389539"/>
              </a:lnTo>
              <a:lnTo>
                <a:pt x="0" y="389539"/>
              </a:lnTo>
              <a:lnTo>
                <a:pt x="0" y="57161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BB216-5C40-424D-9832-5D889CF5E242}">
      <dsp:nvSpPr>
        <dsp:cNvPr id="0" name=""/>
        <dsp:cNvSpPr/>
      </dsp:nvSpPr>
      <dsp:spPr>
        <a:xfrm>
          <a:off x="5409521" y="710334"/>
          <a:ext cx="2783844" cy="571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539"/>
              </a:lnTo>
              <a:lnTo>
                <a:pt x="2783844" y="389539"/>
              </a:lnTo>
              <a:lnTo>
                <a:pt x="2783844" y="571615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7879D-698F-4120-9FCD-E1ECBDCD8008}">
      <dsp:nvSpPr>
        <dsp:cNvPr id="0" name=""/>
        <dsp:cNvSpPr/>
      </dsp:nvSpPr>
      <dsp:spPr>
        <a:xfrm>
          <a:off x="2187855" y="2101347"/>
          <a:ext cx="1201102" cy="571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539"/>
              </a:lnTo>
              <a:lnTo>
                <a:pt x="1201102" y="389539"/>
              </a:lnTo>
              <a:lnTo>
                <a:pt x="1201102" y="57161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5E84BC-F45F-4249-8E3F-E465AC3A1BB0}">
      <dsp:nvSpPr>
        <dsp:cNvPr id="0" name=""/>
        <dsp:cNvSpPr/>
      </dsp:nvSpPr>
      <dsp:spPr>
        <a:xfrm>
          <a:off x="986753" y="2101347"/>
          <a:ext cx="1201102" cy="571615"/>
        </a:xfrm>
        <a:custGeom>
          <a:avLst/>
          <a:gdLst/>
          <a:ahLst/>
          <a:cxnLst/>
          <a:rect l="0" t="0" r="0" b="0"/>
          <a:pathLst>
            <a:path>
              <a:moveTo>
                <a:pt x="1201102" y="0"/>
              </a:moveTo>
              <a:lnTo>
                <a:pt x="1201102" y="389539"/>
              </a:lnTo>
              <a:lnTo>
                <a:pt x="0" y="389539"/>
              </a:lnTo>
              <a:lnTo>
                <a:pt x="0" y="571615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E3A2B0-7658-410F-9504-7063795DDD75}">
      <dsp:nvSpPr>
        <dsp:cNvPr id="0" name=""/>
        <dsp:cNvSpPr/>
      </dsp:nvSpPr>
      <dsp:spPr>
        <a:xfrm>
          <a:off x="2187855" y="710334"/>
          <a:ext cx="3221666" cy="571615"/>
        </a:xfrm>
        <a:custGeom>
          <a:avLst/>
          <a:gdLst/>
          <a:ahLst/>
          <a:cxnLst/>
          <a:rect l="0" t="0" r="0" b="0"/>
          <a:pathLst>
            <a:path>
              <a:moveTo>
                <a:pt x="3221666" y="0"/>
              </a:moveTo>
              <a:lnTo>
                <a:pt x="3221666" y="389539"/>
              </a:lnTo>
              <a:lnTo>
                <a:pt x="0" y="389539"/>
              </a:lnTo>
              <a:lnTo>
                <a:pt x="0" y="571615"/>
              </a:lnTo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46F542-37F9-4356-AC33-CBA8C1100C98}">
      <dsp:nvSpPr>
        <dsp:cNvPr id="0" name=""/>
        <dsp:cNvSpPr/>
      </dsp:nvSpPr>
      <dsp:spPr>
        <a:xfrm>
          <a:off x="1422626" y="217802"/>
          <a:ext cx="7973789" cy="4925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56F5AC-F4D8-4445-BDFF-81568AE463A7}">
      <dsp:nvSpPr>
        <dsp:cNvPr id="0" name=""/>
        <dsp:cNvSpPr/>
      </dsp:nvSpPr>
      <dsp:spPr>
        <a:xfrm>
          <a:off x="1641008" y="425265"/>
          <a:ext cx="7973789" cy="4925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Рабочая программа</a:t>
          </a:r>
        </a:p>
      </dsp:txBody>
      <dsp:txXfrm>
        <a:off x="1655434" y="439691"/>
        <a:ext cx="7944937" cy="463680"/>
      </dsp:txXfrm>
    </dsp:sp>
    <dsp:sp modelId="{85C0DCCD-7EBF-45E5-817F-4CE413A1216C}">
      <dsp:nvSpPr>
        <dsp:cNvPr id="0" name=""/>
        <dsp:cNvSpPr/>
      </dsp:nvSpPr>
      <dsp:spPr>
        <a:xfrm>
          <a:off x="42656" y="1281949"/>
          <a:ext cx="4290397" cy="8193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E2FF35-F5F0-4F8B-BCCC-883CDEEC22C2}">
      <dsp:nvSpPr>
        <dsp:cNvPr id="0" name=""/>
        <dsp:cNvSpPr/>
      </dsp:nvSpPr>
      <dsp:spPr>
        <a:xfrm>
          <a:off x="261038" y="1489412"/>
          <a:ext cx="4290397" cy="81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Часть ООП</a:t>
          </a:r>
        </a:p>
      </dsp:txBody>
      <dsp:txXfrm>
        <a:off x="285037" y="1513411"/>
        <a:ext cx="4242399" cy="771399"/>
      </dsp:txXfrm>
    </dsp:sp>
    <dsp:sp modelId="{F277BF75-6023-4563-89BE-062236C2DD8C}">
      <dsp:nvSpPr>
        <dsp:cNvPr id="0" name=""/>
        <dsp:cNvSpPr/>
      </dsp:nvSpPr>
      <dsp:spPr>
        <a:xfrm>
          <a:off x="4033" y="2672962"/>
          <a:ext cx="1965439" cy="1840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307948-5B1B-4752-A9DD-19F7EF03A6C3}">
      <dsp:nvSpPr>
        <dsp:cNvPr id="0" name=""/>
        <dsp:cNvSpPr/>
      </dsp:nvSpPr>
      <dsp:spPr>
        <a:xfrm>
          <a:off x="222415" y="2880425"/>
          <a:ext cx="1965439" cy="1840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Разраба-тывается</a:t>
          </a: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b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на основе требований</a:t>
          </a:r>
          <a:b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ФГОС</a:t>
          </a:r>
        </a:p>
      </dsp:txBody>
      <dsp:txXfrm>
        <a:off x="276335" y="2934345"/>
        <a:ext cx="1857599" cy="1733139"/>
      </dsp:txXfrm>
    </dsp:sp>
    <dsp:sp modelId="{27234642-2163-4A16-B143-3D5FFBADF3BC}">
      <dsp:nvSpPr>
        <dsp:cNvPr id="0" name=""/>
        <dsp:cNvSpPr/>
      </dsp:nvSpPr>
      <dsp:spPr>
        <a:xfrm>
          <a:off x="2406237" y="2672962"/>
          <a:ext cx="1965439" cy="1840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DBD0A9-BA81-44B2-8DCA-3F1CF0C8BF51}">
      <dsp:nvSpPr>
        <dsp:cNvPr id="0" name=""/>
        <dsp:cNvSpPr/>
      </dsp:nvSpPr>
      <dsp:spPr>
        <a:xfrm>
          <a:off x="2624619" y="2880425"/>
          <a:ext cx="1965439" cy="1840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Входит </a:t>
          </a:r>
          <a:b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в содержа-тельный раздел ООП</a:t>
          </a:r>
        </a:p>
      </dsp:txBody>
      <dsp:txXfrm>
        <a:off x="2678539" y="2934345"/>
        <a:ext cx="1857599" cy="1733139"/>
      </dsp:txXfrm>
    </dsp:sp>
    <dsp:sp modelId="{98DE91E7-38CA-4C84-B8D2-545CB50CA08E}">
      <dsp:nvSpPr>
        <dsp:cNvPr id="0" name=""/>
        <dsp:cNvSpPr/>
      </dsp:nvSpPr>
      <dsp:spPr>
        <a:xfrm>
          <a:off x="5610345" y="1281949"/>
          <a:ext cx="5166040" cy="8193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2A0E26-30CA-4FB2-B674-A9FB4739EB29}">
      <dsp:nvSpPr>
        <dsp:cNvPr id="0" name=""/>
        <dsp:cNvSpPr/>
      </dsp:nvSpPr>
      <dsp:spPr>
        <a:xfrm>
          <a:off x="5828728" y="1489412"/>
          <a:ext cx="5166040" cy="8193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Структура по ФГОС</a:t>
          </a:r>
        </a:p>
      </dsp:txBody>
      <dsp:txXfrm>
        <a:off x="5852727" y="1513411"/>
        <a:ext cx="5118042" cy="771399"/>
      </dsp:txXfrm>
    </dsp:sp>
    <dsp:sp modelId="{54478C43-3217-4E82-BD33-7F6DE72AC3BD}">
      <dsp:nvSpPr>
        <dsp:cNvPr id="0" name=""/>
        <dsp:cNvSpPr/>
      </dsp:nvSpPr>
      <dsp:spPr>
        <a:xfrm>
          <a:off x="4808441" y="2672962"/>
          <a:ext cx="1965439" cy="1840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D41C69-9C17-4F31-A18D-6EFD9BE35262}">
      <dsp:nvSpPr>
        <dsp:cNvPr id="0" name=""/>
        <dsp:cNvSpPr/>
      </dsp:nvSpPr>
      <dsp:spPr>
        <a:xfrm>
          <a:off x="5026824" y="2880425"/>
          <a:ext cx="1965439" cy="1840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Плани-руемые</a:t>
          </a: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результаты освоения внеурочной деятельности</a:t>
          </a:r>
        </a:p>
      </dsp:txBody>
      <dsp:txXfrm>
        <a:off x="5080744" y="2934345"/>
        <a:ext cx="1857599" cy="1733139"/>
      </dsp:txXfrm>
    </dsp:sp>
    <dsp:sp modelId="{78FD6EA4-4485-497D-B7C4-70BC4CA55943}">
      <dsp:nvSpPr>
        <dsp:cNvPr id="0" name=""/>
        <dsp:cNvSpPr/>
      </dsp:nvSpPr>
      <dsp:spPr>
        <a:xfrm>
          <a:off x="7210646" y="2672962"/>
          <a:ext cx="1965439" cy="1840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12A30B-76A0-46B1-A568-1E9D67AF54A2}">
      <dsp:nvSpPr>
        <dsp:cNvPr id="0" name=""/>
        <dsp:cNvSpPr/>
      </dsp:nvSpPr>
      <dsp:spPr>
        <a:xfrm>
          <a:off x="7429028" y="2880425"/>
          <a:ext cx="1965439" cy="1840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Содержание внеурочной деятельности</a:t>
          </a:r>
        </a:p>
      </dsp:txBody>
      <dsp:txXfrm>
        <a:off x="7482948" y="2934345"/>
        <a:ext cx="1857599" cy="1733139"/>
      </dsp:txXfrm>
    </dsp:sp>
    <dsp:sp modelId="{1053E294-3745-44DF-8CB1-0187EF4A6715}">
      <dsp:nvSpPr>
        <dsp:cNvPr id="0" name=""/>
        <dsp:cNvSpPr/>
      </dsp:nvSpPr>
      <dsp:spPr>
        <a:xfrm>
          <a:off x="9612850" y="2672962"/>
          <a:ext cx="1965439" cy="18409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FF4A18-DB3D-4207-9D0F-69BB3AF82E15}">
      <dsp:nvSpPr>
        <dsp:cNvPr id="0" name=""/>
        <dsp:cNvSpPr/>
      </dsp:nvSpPr>
      <dsp:spPr>
        <a:xfrm>
          <a:off x="9831232" y="2880425"/>
          <a:ext cx="1965439" cy="18409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Темати-ческое</a:t>
          </a:r>
          <a:r>
            <a:rPr lang="ru-RU" sz="20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2000" kern="1200" dirty="0" err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планиро-вание</a:t>
          </a:r>
          <a:endParaRPr lang="ru-RU" sz="2000" kern="12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885152" y="2934345"/>
        <a:ext cx="1857599" cy="17331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716167-1697-474F-87F5-EE4A65F47BD2}">
      <dsp:nvSpPr>
        <dsp:cNvPr id="0" name=""/>
        <dsp:cNvSpPr/>
      </dsp:nvSpPr>
      <dsp:spPr>
        <a:xfrm>
          <a:off x="522878" y="0"/>
          <a:ext cx="5699820" cy="569982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47FFB1-0F9F-44A1-8A0A-2597511887A9}">
      <dsp:nvSpPr>
        <dsp:cNvPr id="0" name=""/>
        <dsp:cNvSpPr/>
      </dsp:nvSpPr>
      <dsp:spPr>
        <a:xfrm>
          <a:off x="3372789" y="573043"/>
          <a:ext cx="3704883" cy="13492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FF0000"/>
              </a:solidFill>
            </a:rPr>
            <a:t>1350</a:t>
          </a:r>
          <a:r>
            <a:rPr lang="ru-RU" sz="2600" b="1" kern="1200" dirty="0">
              <a:solidFill>
                <a:srgbClr val="002060"/>
              </a:solidFill>
            </a:rPr>
            <a:t> – </a:t>
          </a:r>
          <a:br>
            <a:rPr lang="ru-RU" sz="2600" b="1" kern="1200" dirty="0">
              <a:solidFill>
                <a:srgbClr val="002060"/>
              </a:solidFill>
            </a:rPr>
          </a:br>
          <a:r>
            <a:rPr lang="ru-RU" sz="2600" b="1" kern="1200" dirty="0">
              <a:solidFill>
                <a:srgbClr val="002060"/>
              </a:solidFill>
            </a:rPr>
            <a:t>начальное образование</a:t>
          </a:r>
        </a:p>
      </dsp:txBody>
      <dsp:txXfrm>
        <a:off x="3372789" y="573043"/>
        <a:ext cx="3704883" cy="1349254"/>
      </dsp:txXfrm>
    </dsp:sp>
    <dsp:sp modelId="{172395A2-0B4E-4928-B5F3-C086DC3E82B0}">
      <dsp:nvSpPr>
        <dsp:cNvPr id="0" name=""/>
        <dsp:cNvSpPr/>
      </dsp:nvSpPr>
      <dsp:spPr>
        <a:xfrm>
          <a:off x="3372789" y="2090954"/>
          <a:ext cx="3704883" cy="13492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FF0000"/>
              </a:solidFill>
            </a:rPr>
            <a:t>1750</a:t>
          </a:r>
          <a:r>
            <a:rPr lang="ru-RU" sz="2600" b="1" kern="1200" dirty="0">
              <a:solidFill>
                <a:srgbClr val="002060"/>
              </a:solidFill>
            </a:rPr>
            <a:t> – </a:t>
          </a:r>
          <a:br>
            <a:rPr lang="ru-RU" sz="2600" b="1" kern="1200" dirty="0">
              <a:solidFill>
                <a:srgbClr val="002060"/>
              </a:solidFill>
            </a:rPr>
          </a:br>
          <a:r>
            <a:rPr lang="ru-RU" sz="2600" b="1" kern="1200" dirty="0">
              <a:solidFill>
                <a:srgbClr val="002060"/>
              </a:solidFill>
            </a:rPr>
            <a:t>основное образование</a:t>
          </a:r>
        </a:p>
      </dsp:txBody>
      <dsp:txXfrm>
        <a:off x="3372789" y="2090954"/>
        <a:ext cx="3704883" cy="1349254"/>
      </dsp:txXfrm>
    </dsp:sp>
    <dsp:sp modelId="{AE4FF244-69B9-41DB-9B44-FEC297DC2DB3}">
      <dsp:nvSpPr>
        <dsp:cNvPr id="0" name=""/>
        <dsp:cNvSpPr/>
      </dsp:nvSpPr>
      <dsp:spPr>
        <a:xfrm>
          <a:off x="3372789" y="3608865"/>
          <a:ext cx="3704883" cy="13492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FF0000"/>
              </a:solidFill>
            </a:rPr>
            <a:t>700</a:t>
          </a:r>
          <a:r>
            <a:rPr lang="ru-RU" sz="2600" b="1" kern="1200" dirty="0">
              <a:solidFill>
                <a:srgbClr val="002060"/>
              </a:solidFill>
            </a:rPr>
            <a:t> – </a:t>
          </a:r>
          <a:br>
            <a:rPr lang="ru-RU" sz="2600" b="1" kern="1200" dirty="0">
              <a:solidFill>
                <a:srgbClr val="002060"/>
              </a:solidFill>
            </a:rPr>
          </a:br>
          <a:r>
            <a:rPr lang="ru-RU" sz="2600" b="1" kern="1200" dirty="0">
              <a:solidFill>
                <a:srgbClr val="002060"/>
              </a:solidFill>
            </a:rPr>
            <a:t>среднее </a:t>
          </a:r>
          <a:br>
            <a:rPr lang="ru-RU" sz="2600" b="1" kern="1200" dirty="0">
              <a:solidFill>
                <a:srgbClr val="002060"/>
              </a:solidFill>
            </a:rPr>
          </a:br>
          <a:r>
            <a:rPr lang="ru-RU" sz="2600" b="1" kern="1200" dirty="0">
              <a:solidFill>
                <a:srgbClr val="002060"/>
              </a:solidFill>
            </a:rPr>
            <a:t>образование</a:t>
          </a:r>
        </a:p>
      </dsp:txBody>
      <dsp:txXfrm>
        <a:off x="3372789" y="3608865"/>
        <a:ext cx="3704883" cy="13492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C76310-71BB-4A76-8ABF-917534BFC991}">
      <dsp:nvSpPr>
        <dsp:cNvPr id="0" name=""/>
        <dsp:cNvSpPr/>
      </dsp:nvSpPr>
      <dsp:spPr>
        <a:xfrm rot="5400000">
          <a:off x="1935773" y="1646708"/>
          <a:ext cx="1456371" cy="165802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06C023-BA57-4D8F-9681-3D80277D8A14}">
      <dsp:nvSpPr>
        <dsp:cNvPr id="0" name=""/>
        <dsp:cNvSpPr/>
      </dsp:nvSpPr>
      <dsp:spPr>
        <a:xfrm>
          <a:off x="753240" y="32291"/>
          <a:ext cx="4045038" cy="171609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Конкретный 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объем часов</a:t>
          </a:r>
        </a:p>
      </dsp:txBody>
      <dsp:txXfrm>
        <a:off x="753240" y="32291"/>
        <a:ext cx="4045038" cy="1716090"/>
      </dsp:txXfrm>
    </dsp:sp>
    <dsp:sp modelId="{626B5453-BC53-46E5-BE48-3608BE0F263C}">
      <dsp:nvSpPr>
        <dsp:cNvPr id="0" name=""/>
        <dsp:cNvSpPr/>
      </dsp:nvSpPr>
      <dsp:spPr>
        <a:xfrm>
          <a:off x="4001595" y="195959"/>
          <a:ext cx="1783112" cy="1387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1AA7AA-EDA7-47A5-8565-746A9B2B1F8E}">
      <dsp:nvSpPr>
        <dsp:cNvPr id="0" name=""/>
        <dsp:cNvSpPr/>
      </dsp:nvSpPr>
      <dsp:spPr>
        <a:xfrm rot="5400000">
          <a:off x="4350877" y="3574444"/>
          <a:ext cx="1456371" cy="165802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13793842"/>
            <a:satOff val="15941"/>
            <a:lumOff val="443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0436F67-ACA4-4DB1-BC67-BE1071021D79}">
      <dsp:nvSpPr>
        <dsp:cNvPr id="0" name=""/>
        <dsp:cNvSpPr/>
      </dsp:nvSpPr>
      <dsp:spPr>
        <a:xfrm>
          <a:off x="3468968" y="1985442"/>
          <a:ext cx="4045038" cy="171609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6416348"/>
                <a:satOff val="29167"/>
                <a:lumOff val="-17059"/>
                <a:alphaOff val="0"/>
                <a:shade val="51000"/>
                <a:satMod val="130000"/>
              </a:schemeClr>
            </a:gs>
            <a:gs pos="80000">
              <a:schemeClr val="accent5">
                <a:hueOff val="6416348"/>
                <a:satOff val="29167"/>
                <a:lumOff val="-1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6416348"/>
                <a:satOff val="29167"/>
                <a:lumOff val="-1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Указан 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образовательной программе</a:t>
          </a:r>
        </a:p>
      </dsp:txBody>
      <dsp:txXfrm>
        <a:off x="3468968" y="1985442"/>
        <a:ext cx="4045038" cy="1716090"/>
      </dsp:txXfrm>
    </dsp:sp>
    <dsp:sp modelId="{0A876725-A666-47B9-9BA6-9B07D2DDD738}">
      <dsp:nvSpPr>
        <dsp:cNvPr id="0" name=""/>
        <dsp:cNvSpPr/>
      </dsp:nvSpPr>
      <dsp:spPr>
        <a:xfrm>
          <a:off x="6416699" y="2123695"/>
          <a:ext cx="1783112" cy="1387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339CC-3607-4334-B8CF-F4205F4C32AB}">
      <dsp:nvSpPr>
        <dsp:cNvPr id="0" name=""/>
        <dsp:cNvSpPr/>
      </dsp:nvSpPr>
      <dsp:spPr>
        <a:xfrm>
          <a:off x="5917244" y="3867428"/>
          <a:ext cx="4045038" cy="171609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 учетом запросов учеников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их родителей, возможностей школы</a:t>
          </a:r>
        </a:p>
      </dsp:txBody>
      <dsp:txXfrm>
        <a:off x="5917244" y="3867428"/>
        <a:ext cx="4045038" cy="17160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46EBF-5472-4369-8514-C17A0512A62D}">
      <dsp:nvSpPr>
        <dsp:cNvPr id="0" name=""/>
        <dsp:cNvSpPr/>
      </dsp:nvSpPr>
      <dsp:spPr>
        <a:xfrm>
          <a:off x="1337" y="2433"/>
          <a:ext cx="11653736" cy="11021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Учебный проект</a:t>
          </a:r>
        </a:p>
      </dsp:txBody>
      <dsp:txXfrm>
        <a:off x="33618" y="34714"/>
        <a:ext cx="11589174" cy="1037578"/>
      </dsp:txXfrm>
    </dsp:sp>
    <dsp:sp modelId="{40C87D43-BF90-4202-BF71-16FDF43E1CC7}">
      <dsp:nvSpPr>
        <dsp:cNvPr id="0" name=""/>
        <dsp:cNvSpPr/>
      </dsp:nvSpPr>
      <dsp:spPr>
        <a:xfrm>
          <a:off x="1337" y="1321310"/>
          <a:ext cx="6898296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Ученик выполняет проект самостоятельно</a:t>
          </a:r>
        </a:p>
      </dsp:txBody>
      <dsp:txXfrm>
        <a:off x="45931" y="1365904"/>
        <a:ext cx="6809108" cy="1433379"/>
      </dsp:txXfrm>
    </dsp:sp>
    <dsp:sp modelId="{5592589A-7AFC-4764-84BD-937C36476B8D}">
      <dsp:nvSpPr>
        <dsp:cNvPr id="0" name=""/>
        <dsp:cNvSpPr/>
      </dsp:nvSpPr>
      <dsp:spPr>
        <a:xfrm>
          <a:off x="1337" y="3060614"/>
          <a:ext cx="2236801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Выбирает тему</a:t>
          </a:r>
        </a:p>
      </dsp:txBody>
      <dsp:txXfrm>
        <a:off x="45931" y="3105208"/>
        <a:ext cx="2147613" cy="1433379"/>
      </dsp:txXfrm>
    </dsp:sp>
    <dsp:sp modelId="{80E94F68-9DDC-4164-A048-98E3F5BD3EFC}">
      <dsp:nvSpPr>
        <dsp:cNvPr id="0" name=""/>
        <dsp:cNvSpPr/>
      </dsp:nvSpPr>
      <dsp:spPr>
        <a:xfrm>
          <a:off x="2332084" y="3060614"/>
          <a:ext cx="2236801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Реализует </a:t>
          </a:r>
          <a:b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рамках одного или нескольких предметов</a:t>
          </a:r>
        </a:p>
      </dsp:txBody>
      <dsp:txXfrm>
        <a:off x="2376678" y="3105208"/>
        <a:ext cx="2147613" cy="1433379"/>
      </dsp:txXfrm>
    </dsp:sp>
    <dsp:sp modelId="{110B9632-CF10-4326-83D4-C5B4ADC02BEF}">
      <dsp:nvSpPr>
        <dsp:cNvPr id="0" name=""/>
        <dsp:cNvSpPr/>
      </dsp:nvSpPr>
      <dsp:spPr>
        <a:xfrm>
          <a:off x="4662832" y="3060614"/>
          <a:ext cx="2236801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 рамках одного направления внеурочной деятельности</a:t>
          </a:r>
        </a:p>
      </dsp:txBody>
      <dsp:txXfrm>
        <a:off x="4707426" y="3105208"/>
        <a:ext cx="2147613" cy="1433379"/>
      </dsp:txXfrm>
    </dsp:sp>
    <dsp:sp modelId="{BF250AA0-115B-4E8F-BD78-8B1B631A847E}">
      <dsp:nvSpPr>
        <dsp:cNvPr id="0" name=""/>
        <dsp:cNvSpPr/>
      </dsp:nvSpPr>
      <dsp:spPr>
        <a:xfrm>
          <a:off x="7087525" y="1321310"/>
          <a:ext cx="4567549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Педагог руководит</a:t>
          </a:r>
        </a:p>
      </dsp:txBody>
      <dsp:txXfrm>
        <a:off x="7132119" y="1365904"/>
        <a:ext cx="4478361" cy="1433379"/>
      </dsp:txXfrm>
    </dsp:sp>
    <dsp:sp modelId="{4BAD7732-C910-4B05-8D66-55CBEBDB16BD}">
      <dsp:nvSpPr>
        <dsp:cNvPr id="0" name=""/>
        <dsp:cNvSpPr/>
      </dsp:nvSpPr>
      <dsp:spPr>
        <a:xfrm>
          <a:off x="7087525" y="3060614"/>
          <a:ext cx="2236801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Помогает ученику провести</a:t>
          </a:r>
          <a:b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завершить работу</a:t>
          </a:r>
        </a:p>
      </dsp:txBody>
      <dsp:txXfrm>
        <a:off x="7132119" y="3105208"/>
        <a:ext cx="2147613" cy="1433379"/>
      </dsp:txXfrm>
    </dsp:sp>
    <dsp:sp modelId="{54521CAB-C477-497E-9819-0B5B6E7B549D}">
      <dsp:nvSpPr>
        <dsp:cNvPr id="0" name=""/>
        <dsp:cNvSpPr/>
      </dsp:nvSpPr>
      <dsp:spPr>
        <a:xfrm>
          <a:off x="9418272" y="3060614"/>
          <a:ext cx="2236801" cy="15225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bg2">
                <a:lumMod val="75000"/>
              </a:schemeClr>
            </a:gs>
            <a:gs pos="80000">
              <a:schemeClr val="bg2">
                <a:lumMod val="60000"/>
                <a:lumOff val="40000"/>
              </a:schemeClr>
            </a:gs>
            <a:gs pos="100000">
              <a:schemeClr val="bg2">
                <a:lumMod val="60000"/>
                <a:lumOff val="4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Помогает представить продукт проектной деятельности</a:t>
          </a:r>
        </a:p>
      </dsp:txBody>
      <dsp:txXfrm>
        <a:off x="9462866" y="3105208"/>
        <a:ext cx="2147613" cy="14333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2CD39-98C5-46EA-B955-7C61127813B7}">
      <dsp:nvSpPr>
        <dsp:cNvPr id="0" name=""/>
        <dsp:cNvSpPr/>
      </dsp:nvSpPr>
      <dsp:spPr>
        <a:xfrm>
          <a:off x="0" y="419441"/>
          <a:ext cx="11559406" cy="12168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ЗАНЯТИЙ</a:t>
          </a:r>
        </a:p>
      </dsp:txBody>
      <dsp:txXfrm>
        <a:off x="59399" y="478840"/>
        <a:ext cx="11440608" cy="1098002"/>
      </dsp:txXfrm>
    </dsp:sp>
    <dsp:sp modelId="{8D92BA7C-C1A5-44A7-8CBD-E4A388880961}">
      <dsp:nvSpPr>
        <dsp:cNvPr id="0" name=""/>
        <dsp:cNvSpPr/>
      </dsp:nvSpPr>
      <dsp:spPr>
        <a:xfrm>
          <a:off x="0" y="1636241"/>
          <a:ext cx="11559406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7011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800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развивают свои способности, полезно и интересно организуют свое свободное время</a:t>
          </a:r>
        </a:p>
      </dsp:txBody>
      <dsp:txXfrm>
        <a:off x="0" y="1636241"/>
        <a:ext cx="11559406" cy="1076400"/>
      </dsp:txXfrm>
    </dsp:sp>
    <dsp:sp modelId="{BC7E19A2-7D9E-4976-A9CD-340AA74BC4E2}">
      <dsp:nvSpPr>
        <dsp:cNvPr id="0" name=""/>
        <dsp:cNvSpPr/>
      </dsp:nvSpPr>
      <dsp:spPr>
        <a:xfrm>
          <a:off x="0" y="2712641"/>
          <a:ext cx="11559406" cy="121680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ПРОГРАММА ДЛЯ ЗАНЯТИЙ</a:t>
          </a:r>
        </a:p>
      </dsp:txBody>
      <dsp:txXfrm>
        <a:off x="59399" y="2772040"/>
        <a:ext cx="11440608" cy="1098002"/>
      </dsp:txXfrm>
    </dsp:sp>
    <dsp:sp modelId="{36CD904F-D443-4D85-99FE-C2F7C92A80DB}">
      <dsp:nvSpPr>
        <dsp:cNvPr id="0" name=""/>
        <dsp:cNvSpPr/>
      </dsp:nvSpPr>
      <dsp:spPr>
        <a:xfrm>
          <a:off x="0" y="3929441"/>
          <a:ext cx="11559406" cy="11773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7011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800" kern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Педагоги самостоятельно пишут и реализуют дополнительные общеобразовательные программы, которые утверждает руководитель ОО</a:t>
          </a:r>
          <a:endParaRPr lang="ru-RU" sz="2800" kern="1200" dirty="0">
            <a:solidFill>
              <a:srgbClr val="00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929441"/>
        <a:ext cx="11559406" cy="11773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719DF6-AEC0-4DE9-A90A-6BC197AB9C55}">
      <dsp:nvSpPr>
        <dsp:cNvPr id="0" name=""/>
        <dsp:cNvSpPr/>
      </dsp:nvSpPr>
      <dsp:spPr>
        <a:xfrm>
          <a:off x="2112" y="619296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Интеллект</a:t>
          </a:r>
        </a:p>
      </dsp:txBody>
      <dsp:txXfrm>
        <a:off x="2112" y="619296"/>
        <a:ext cx="3604987" cy="1561675"/>
      </dsp:txXfrm>
    </dsp:sp>
    <dsp:sp modelId="{209CDC4A-1379-48B8-9151-C1E93801A1C2}">
      <dsp:nvSpPr>
        <dsp:cNvPr id="0" name=""/>
        <dsp:cNvSpPr/>
      </dsp:nvSpPr>
      <dsp:spPr>
        <a:xfrm>
          <a:off x="3909430" y="619296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2566539"/>
                <a:satOff val="11667"/>
                <a:lumOff val="-6824"/>
                <a:alphaOff val="0"/>
                <a:shade val="51000"/>
                <a:satMod val="130000"/>
              </a:schemeClr>
            </a:gs>
            <a:gs pos="80000">
              <a:schemeClr val="accent5">
                <a:hueOff val="2566539"/>
                <a:satOff val="11667"/>
                <a:lumOff val="-6824"/>
                <a:alphaOff val="0"/>
                <a:shade val="93000"/>
                <a:satMod val="130000"/>
              </a:schemeClr>
            </a:gs>
            <a:gs pos="100000">
              <a:schemeClr val="accent5">
                <a:hueOff val="2566539"/>
                <a:satOff val="11667"/>
                <a:lumOff val="-68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Нравственность</a:t>
          </a:r>
        </a:p>
      </dsp:txBody>
      <dsp:txXfrm>
        <a:off x="3909430" y="619296"/>
        <a:ext cx="3604987" cy="1561675"/>
      </dsp:txXfrm>
    </dsp:sp>
    <dsp:sp modelId="{46D14592-8C9F-43EF-AC10-C2C65C293F75}">
      <dsp:nvSpPr>
        <dsp:cNvPr id="0" name=""/>
        <dsp:cNvSpPr/>
      </dsp:nvSpPr>
      <dsp:spPr>
        <a:xfrm>
          <a:off x="7816748" y="619296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5133078"/>
                <a:satOff val="23334"/>
                <a:lumOff val="-13647"/>
                <a:alphaOff val="0"/>
                <a:shade val="51000"/>
                <a:satMod val="130000"/>
              </a:schemeClr>
            </a:gs>
            <a:gs pos="80000">
              <a:schemeClr val="accent5">
                <a:hueOff val="5133078"/>
                <a:satOff val="23334"/>
                <a:lumOff val="-13647"/>
                <a:alphaOff val="0"/>
                <a:shade val="93000"/>
                <a:satMod val="130000"/>
              </a:schemeClr>
            </a:gs>
            <a:gs pos="100000">
              <a:schemeClr val="accent5">
                <a:hueOff val="5133078"/>
                <a:satOff val="23334"/>
                <a:lumOff val="-13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Физическое совершенствование</a:t>
          </a:r>
        </a:p>
      </dsp:txBody>
      <dsp:txXfrm>
        <a:off x="7816748" y="619296"/>
        <a:ext cx="3604987" cy="1561675"/>
      </dsp:txXfrm>
    </dsp:sp>
    <dsp:sp modelId="{D0CB82D4-99AF-44AB-A172-88761E4125BF}">
      <dsp:nvSpPr>
        <dsp:cNvPr id="0" name=""/>
        <dsp:cNvSpPr/>
      </dsp:nvSpPr>
      <dsp:spPr>
        <a:xfrm>
          <a:off x="2112" y="2483302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7699618"/>
                <a:satOff val="35000"/>
                <a:lumOff val="-20471"/>
                <a:alphaOff val="0"/>
                <a:shade val="51000"/>
                <a:satMod val="130000"/>
              </a:schemeClr>
            </a:gs>
            <a:gs pos="80000">
              <a:schemeClr val="accent5">
                <a:hueOff val="7699618"/>
                <a:satOff val="35000"/>
                <a:lumOff val="-20471"/>
                <a:alphaOff val="0"/>
                <a:shade val="93000"/>
                <a:satMod val="130000"/>
              </a:schemeClr>
            </a:gs>
            <a:gs pos="100000">
              <a:schemeClr val="accent5">
                <a:hueOff val="7699618"/>
                <a:satOff val="35000"/>
                <a:lumOff val="-20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Здоровый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 безопасный 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образ жизни </a:t>
          </a:r>
        </a:p>
      </dsp:txBody>
      <dsp:txXfrm>
        <a:off x="2112" y="2483302"/>
        <a:ext cx="3604987" cy="1561675"/>
      </dsp:txXfrm>
    </dsp:sp>
    <dsp:sp modelId="{4B5A1D36-1E5C-4C07-8CB9-5F3EFD26DA68}">
      <dsp:nvSpPr>
        <dsp:cNvPr id="0" name=""/>
        <dsp:cNvSpPr/>
      </dsp:nvSpPr>
      <dsp:spPr>
        <a:xfrm>
          <a:off x="3909430" y="2483302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10266157"/>
                <a:satOff val="46667"/>
                <a:lumOff val="-27294"/>
                <a:alphaOff val="0"/>
                <a:shade val="51000"/>
                <a:satMod val="130000"/>
              </a:schemeClr>
            </a:gs>
            <a:gs pos="80000">
              <a:schemeClr val="accent5">
                <a:hueOff val="10266157"/>
                <a:satOff val="46667"/>
                <a:lumOff val="-27294"/>
                <a:alphaOff val="0"/>
                <a:shade val="93000"/>
                <a:satMod val="130000"/>
              </a:schemeClr>
            </a:gs>
            <a:gs pos="100000">
              <a:schemeClr val="accent5">
                <a:hueOff val="10266157"/>
                <a:satOff val="46667"/>
                <a:lumOff val="-27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Труд</a:t>
          </a:r>
        </a:p>
      </dsp:txBody>
      <dsp:txXfrm>
        <a:off x="3909430" y="2483302"/>
        <a:ext cx="3604987" cy="1561675"/>
      </dsp:txXfrm>
    </dsp:sp>
    <dsp:sp modelId="{32CA23A9-4556-4318-9C79-417F920C9ACD}">
      <dsp:nvSpPr>
        <dsp:cNvPr id="0" name=""/>
        <dsp:cNvSpPr/>
      </dsp:nvSpPr>
      <dsp:spPr>
        <a:xfrm>
          <a:off x="7816748" y="2483302"/>
          <a:ext cx="3604987" cy="1561675"/>
        </a:xfrm>
        <a:prstGeom prst="rect">
          <a:avLst/>
        </a:prstGeom>
        <a:gradFill rotWithShape="0">
          <a:gsLst>
            <a:gs pos="0">
              <a:schemeClr val="accent5">
                <a:hueOff val="12832696"/>
                <a:satOff val="58334"/>
                <a:lumOff val="-34118"/>
                <a:alphaOff val="0"/>
                <a:shade val="51000"/>
                <a:satMod val="130000"/>
              </a:schemeClr>
            </a:gs>
            <a:gs pos="80000">
              <a:schemeClr val="accent5">
                <a:hueOff val="12832696"/>
                <a:satOff val="58334"/>
                <a:lumOff val="-34118"/>
                <a:alphaOff val="0"/>
                <a:shade val="93000"/>
                <a:satMod val="130000"/>
              </a:schemeClr>
            </a:gs>
            <a:gs pos="100000">
              <a:schemeClr val="accent5">
                <a:hueOff val="12832696"/>
                <a:satOff val="58334"/>
                <a:lumOff val="-341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Социальные пробы</a:t>
          </a:r>
        </a:p>
      </dsp:txBody>
      <dsp:txXfrm>
        <a:off x="7816748" y="2483302"/>
        <a:ext cx="3604987" cy="1561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3063" y="685800"/>
            <a:ext cx="611187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2A41E95-E9CA-42A5-B4AD-D3A5225C37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545302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109060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635907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218121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726512" algn="l" defTabSz="10906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71815" algn="l" defTabSz="10906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7117" algn="l" defTabSz="10906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62420" algn="l" defTabSz="10906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C7919C-C146-4282-8A5E-573871776586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12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145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13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221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14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41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15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996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16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364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17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469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19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451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18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419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21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273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22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626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3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261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A41E95-E9CA-42A5-B4AD-D3A5225C37FE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860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24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1694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25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670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9C7919C-C146-4282-8A5E-573871776586}" type="slidenum">
              <a:rPr lang="en-US"/>
              <a:pPr/>
              <a:t>26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6154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A4D5F5-1022-4CEB-95B6-E4A5BB9A264D}" type="slidenum">
              <a:rPr lang="en-US"/>
              <a:pPr/>
              <a:t>27</a:t>
            </a:fld>
            <a:endParaRPr 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4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063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6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232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7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672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8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147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9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239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10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767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ACE31C5-2411-4F2E-AE16-C7AB731DFCEA}" type="slidenum">
              <a:rPr lang="en-US"/>
              <a:pPr/>
              <a:t>11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063" y="685800"/>
            <a:ext cx="6111875" cy="342900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211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4584" y="5335235"/>
            <a:ext cx="10392886" cy="705013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24584" y="5868758"/>
            <a:ext cx="10392886" cy="533524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9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58848" y="1417966"/>
            <a:ext cx="2445385" cy="521296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2692" y="1417966"/>
            <a:ext cx="7132373" cy="521296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5843" y="4407921"/>
            <a:ext cx="10392886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5843" y="2907387"/>
            <a:ext cx="10392886" cy="1500534"/>
          </a:xfrm>
        </p:spPr>
        <p:txBody>
          <a:bodyPr anchor="b"/>
          <a:lstStyle>
            <a:lvl1pPr marL="0" indent="0">
              <a:buNone/>
              <a:defRPr sz="2400"/>
            </a:lvl1pPr>
            <a:lvl2pPr marL="545302" indent="0">
              <a:buNone/>
              <a:defRPr sz="2100"/>
            </a:lvl2pPr>
            <a:lvl3pPr marL="1090605" indent="0">
              <a:buNone/>
              <a:defRPr sz="1900"/>
            </a:lvl3pPr>
            <a:lvl4pPr marL="1635907" indent="0">
              <a:buNone/>
              <a:defRPr sz="1700"/>
            </a:lvl4pPr>
            <a:lvl5pPr marL="2181210" indent="0">
              <a:buNone/>
              <a:defRPr sz="1700"/>
            </a:lvl5pPr>
            <a:lvl6pPr marL="2726512" indent="0">
              <a:buNone/>
              <a:defRPr sz="1700"/>
            </a:lvl6pPr>
            <a:lvl7pPr marL="3271815" indent="0">
              <a:buNone/>
              <a:defRPr sz="1700"/>
            </a:lvl7pPr>
            <a:lvl8pPr marL="3817117" indent="0">
              <a:buNone/>
              <a:defRPr sz="1700"/>
            </a:lvl8pPr>
            <a:lvl9pPr marL="4362420" indent="0">
              <a:buNone/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2692" y="2438965"/>
            <a:ext cx="4788879" cy="4191970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5354" y="2438965"/>
            <a:ext cx="4788879" cy="4191970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46" y="274701"/>
            <a:ext cx="11004233" cy="114326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346" y="1535469"/>
            <a:ext cx="5402349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5302" indent="0">
              <a:buNone/>
              <a:defRPr sz="2400" b="1"/>
            </a:lvl2pPr>
            <a:lvl3pPr marL="1090605" indent="0">
              <a:buNone/>
              <a:defRPr sz="2100" b="1"/>
            </a:lvl3pPr>
            <a:lvl4pPr marL="1635907" indent="0">
              <a:buNone/>
              <a:defRPr sz="1900" b="1"/>
            </a:lvl4pPr>
            <a:lvl5pPr marL="2181210" indent="0">
              <a:buNone/>
              <a:defRPr sz="1900" b="1"/>
            </a:lvl5pPr>
            <a:lvl6pPr marL="2726512" indent="0">
              <a:buNone/>
              <a:defRPr sz="1900" b="1"/>
            </a:lvl6pPr>
            <a:lvl7pPr marL="3271815" indent="0">
              <a:buNone/>
              <a:defRPr sz="1900" b="1"/>
            </a:lvl7pPr>
            <a:lvl8pPr marL="3817117" indent="0">
              <a:buNone/>
              <a:defRPr sz="1900" b="1"/>
            </a:lvl8pPr>
            <a:lvl9pPr marL="4362420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346" y="2175379"/>
            <a:ext cx="5402349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1109" y="1535469"/>
            <a:ext cx="5404471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5302" indent="0">
              <a:buNone/>
              <a:defRPr sz="2400" b="1"/>
            </a:lvl2pPr>
            <a:lvl3pPr marL="1090605" indent="0">
              <a:buNone/>
              <a:defRPr sz="2100" b="1"/>
            </a:lvl3pPr>
            <a:lvl4pPr marL="1635907" indent="0">
              <a:buNone/>
              <a:defRPr sz="1900" b="1"/>
            </a:lvl4pPr>
            <a:lvl5pPr marL="2181210" indent="0">
              <a:buNone/>
              <a:defRPr sz="1900" b="1"/>
            </a:lvl5pPr>
            <a:lvl6pPr marL="2726512" indent="0">
              <a:buNone/>
              <a:defRPr sz="1900" b="1"/>
            </a:lvl6pPr>
            <a:lvl7pPr marL="3271815" indent="0">
              <a:buNone/>
              <a:defRPr sz="1900" b="1"/>
            </a:lvl7pPr>
            <a:lvl8pPr marL="3817117" indent="0">
              <a:buNone/>
              <a:defRPr sz="1900" b="1"/>
            </a:lvl8pPr>
            <a:lvl9pPr marL="4362420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1109" y="2175379"/>
            <a:ext cx="5404471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47" y="273113"/>
            <a:ext cx="4022574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0388" y="273114"/>
            <a:ext cx="6835191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347" y="1435433"/>
            <a:ext cx="4022574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5302" indent="0">
              <a:buNone/>
              <a:defRPr sz="1400"/>
            </a:lvl2pPr>
            <a:lvl3pPr marL="1090605" indent="0">
              <a:buNone/>
              <a:defRPr sz="1200"/>
            </a:lvl3pPr>
            <a:lvl4pPr marL="1635907" indent="0">
              <a:buNone/>
              <a:defRPr sz="1100"/>
            </a:lvl4pPr>
            <a:lvl5pPr marL="2181210" indent="0">
              <a:buNone/>
              <a:defRPr sz="1100"/>
            </a:lvl5pPr>
            <a:lvl6pPr marL="2726512" indent="0">
              <a:buNone/>
              <a:defRPr sz="1100"/>
            </a:lvl6pPr>
            <a:lvl7pPr marL="3271815" indent="0">
              <a:buNone/>
              <a:defRPr sz="1100"/>
            </a:lvl7pPr>
            <a:lvl8pPr marL="3817117" indent="0">
              <a:buNone/>
              <a:defRPr sz="1100"/>
            </a:lvl8pPr>
            <a:lvl9pPr marL="4362420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563" y="4801712"/>
            <a:ext cx="7336155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6563" y="612917"/>
            <a:ext cx="7336155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5302" indent="0">
              <a:buNone/>
              <a:defRPr sz="3300"/>
            </a:lvl2pPr>
            <a:lvl3pPr marL="1090605" indent="0">
              <a:buNone/>
              <a:defRPr sz="2900"/>
            </a:lvl3pPr>
            <a:lvl4pPr marL="1635907" indent="0">
              <a:buNone/>
              <a:defRPr sz="2400"/>
            </a:lvl4pPr>
            <a:lvl5pPr marL="2181210" indent="0">
              <a:buNone/>
              <a:defRPr sz="2400"/>
            </a:lvl5pPr>
            <a:lvl6pPr marL="2726512" indent="0">
              <a:buNone/>
              <a:defRPr sz="2400"/>
            </a:lvl6pPr>
            <a:lvl7pPr marL="3271815" indent="0">
              <a:buNone/>
              <a:defRPr sz="2400"/>
            </a:lvl7pPr>
            <a:lvl8pPr marL="3817117" indent="0">
              <a:buNone/>
              <a:defRPr sz="2400"/>
            </a:lvl8pPr>
            <a:lvl9pPr marL="4362420" indent="0">
              <a:buNone/>
              <a:defRPr sz="24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6563" y="5368581"/>
            <a:ext cx="7336155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5302" indent="0">
              <a:buNone/>
              <a:defRPr sz="1400"/>
            </a:lvl2pPr>
            <a:lvl3pPr marL="1090605" indent="0">
              <a:buNone/>
              <a:defRPr sz="1200"/>
            </a:lvl3pPr>
            <a:lvl4pPr marL="1635907" indent="0">
              <a:buNone/>
              <a:defRPr sz="1100"/>
            </a:lvl4pPr>
            <a:lvl5pPr marL="2181210" indent="0">
              <a:buNone/>
              <a:defRPr sz="1100"/>
            </a:lvl5pPr>
            <a:lvl6pPr marL="2726512" indent="0">
              <a:buNone/>
              <a:defRPr sz="1100"/>
            </a:lvl6pPr>
            <a:lvl7pPr marL="3271815" indent="0">
              <a:buNone/>
              <a:defRPr sz="1100"/>
            </a:lvl7pPr>
            <a:lvl8pPr marL="3817117" indent="0">
              <a:buNone/>
              <a:defRPr sz="1100"/>
            </a:lvl8pPr>
            <a:lvl9pPr marL="4362420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22693" y="1417966"/>
            <a:ext cx="9781540" cy="71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22693" y="2438965"/>
            <a:ext cx="9781540" cy="419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5pPr>
      <a:lvl6pPr marL="545302"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6pPr>
      <a:lvl7pPr marL="1090605"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7pPr>
      <a:lvl8pPr marL="1635907"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8pPr>
      <a:lvl9pPr marL="2181210" algn="l" rtl="0" eaLnBrk="1" fontAlgn="base" hangingPunct="1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Microsoft Sans Serif" pitchFamily="34" charset="0"/>
        </a:defRPr>
      </a:lvl9pPr>
    </p:titleStyle>
    <p:bodyStyle>
      <a:lvl1pPr marL="408977" indent="-408977" algn="l" rtl="0" eaLnBrk="1" fontAlgn="base" hangingPunct="1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6116" indent="-340814" algn="l" rtl="0" eaLnBrk="1" fontAlgn="base" hangingPunct="1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</a:defRPr>
      </a:lvl2pPr>
      <a:lvl3pPr marL="1363256" indent="-272651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</a:defRPr>
      </a:lvl3pPr>
      <a:lvl4pPr marL="1908559" indent="-272651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453861" indent="-272651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999163" indent="-272651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3544466" indent="-272651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4089768" indent="-272651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4635071" indent="-272651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5302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90605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5907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81210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6512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71815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7117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62420" algn="l" defTabSz="10906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5" Type="http://schemas.openxmlformats.org/officeDocument/2006/relationships/image" Target="../media/image3.png"/><Relationship Id="rId10" Type="http://schemas.microsoft.com/office/2007/relationships/diagramDrawing" Target="../diagrams/drawing7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10" Type="http://schemas.openxmlformats.org/officeDocument/2006/relationships/image" Target="../media/image3.png"/><Relationship Id="rId4" Type="http://schemas.openxmlformats.org/officeDocument/2006/relationships/diagramData" Target="../diagrams/data8.xml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.xml"/><Relationship Id="rId11" Type="http://schemas.openxmlformats.org/officeDocument/2006/relationships/image" Target="../media/image12.png"/><Relationship Id="rId5" Type="http://schemas.openxmlformats.org/officeDocument/2006/relationships/image" Target="../media/image3.png"/><Relationship Id="rId10" Type="http://schemas.microsoft.com/office/2007/relationships/diagramDrawing" Target="../diagrams/drawing9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0.xml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microsoft.com/office/2007/relationships/diagramDrawing" Target="../diagrams/drawing10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1.xml"/><Relationship Id="rId11" Type="http://schemas.openxmlformats.org/officeDocument/2006/relationships/image" Target="../media/image14.png"/><Relationship Id="rId5" Type="http://schemas.openxmlformats.org/officeDocument/2006/relationships/image" Target="../media/image3.png"/><Relationship Id="rId10" Type="http://schemas.microsoft.com/office/2007/relationships/diagramDrawing" Target="../diagrams/drawing1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11" Type="http://schemas.openxmlformats.org/officeDocument/2006/relationships/image" Target="../media/image15.png"/><Relationship Id="rId5" Type="http://schemas.openxmlformats.org/officeDocument/2006/relationships/image" Target="../media/image3.png"/><Relationship Id="rId10" Type="http://schemas.microsoft.com/office/2007/relationships/diagramDrawing" Target="../diagrams/drawing12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3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3.xml"/><Relationship Id="rId11" Type="http://schemas.openxmlformats.org/officeDocument/2006/relationships/image" Target="../media/image16.png"/><Relationship Id="rId5" Type="http://schemas.openxmlformats.org/officeDocument/2006/relationships/image" Target="../media/image3.png"/><Relationship Id="rId10" Type="http://schemas.microsoft.com/office/2007/relationships/diagramDrawing" Target="../diagrams/drawing13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4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4.xml"/><Relationship Id="rId5" Type="http://schemas.openxmlformats.org/officeDocument/2006/relationships/image" Target="../media/image3.png"/><Relationship Id="rId10" Type="http://schemas.microsoft.com/office/2007/relationships/diagramDrawing" Target="../diagrams/drawing14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5.xml"/><Relationship Id="rId5" Type="http://schemas.openxmlformats.org/officeDocument/2006/relationships/image" Target="../media/image3.png"/><Relationship Id="rId10" Type="http://schemas.microsoft.com/office/2007/relationships/diagramDrawing" Target="../diagrams/drawing15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2.jpe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6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6.xml"/><Relationship Id="rId5" Type="http://schemas.openxmlformats.org/officeDocument/2006/relationships/image" Target="../media/image3.png"/><Relationship Id="rId10" Type="http://schemas.microsoft.com/office/2007/relationships/diagramDrawing" Target="../diagrams/drawing16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7.xml"/><Relationship Id="rId5" Type="http://schemas.openxmlformats.org/officeDocument/2006/relationships/image" Target="../media/image3.png"/><Relationship Id="rId10" Type="http://schemas.microsoft.com/office/2007/relationships/diagramDrawing" Target="../diagrams/drawing17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3.png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8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3.png"/><Relationship Id="rId4" Type="http://schemas.openxmlformats.org/officeDocument/2006/relationships/diagramData" Target="../diagrams/data2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3.png"/><Relationship Id="rId10" Type="http://schemas.microsoft.com/office/2007/relationships/diagramDrawing" Target="../diagrams/drawing3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image" Target="../media/image3.png"/><Relationship Id="rId10" Type="http://schemas.microsoft.com/office/2007/relationships/diagramDrawing" Target="../diagrams/drawing4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microsoft.com/office/2007/relationships/diagramDrawing" Target="../diagrams/drawing5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6.jpe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microsoft.com/office/2007/relationships/diagramDrawing" Target="../diagrams/drawing6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9111" y="260887"/>
            <a:ext cx="12127281" cy="3629050"/>
          </a:xfrm>
        </p:spPr>
        <p:txBody>
          <a:bodyPr/>
          <a:lstStyle/>
          <a:p>
            <a:pPr algn="l" eaLnBrk="1" hangingPunct="1"/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Чем отличается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внеурочная деятельность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дополнительного образования</a:t>
            </a:r>
          </a:p>
        </p:txBody>
      </p:sp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6719260" y="4847990"/>
            <a:ext cx="3739341" cy="1058643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20000"/>
          </a:blip>
          <a:srcRect/>
          <a:stretch>
            <a:fillRect/>
          </a:stretch>
        </p:blipFill>
        <p:spPr bwMode="auto">
          <a:xfrm>
            <a:off x="2604953" y="6315968"/>
            <a:ext cx="3744416" cy="477647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5024" y="21282"/>
            <a:ext cx="12221901" cy="1320280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Проектная деятельность учеников 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внеурочных занятиях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784870" y="6369474"/>
            <a:ext cx="2359124" cy="3009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10157191" y="6186877"/>
            <a:ext cx="1780035" cy="503945"/>
          </a:xfrm>
          <a:prstGeom prst="rect">
            <a:avLst/>
          </a:prstGeom>
          <a:noFill/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5A428FF8-8E72-4953-AE60-CE888A6B81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698811"/>
              </p:ext>
            </p:extLst>
          </p:nvPr>
        </p:nvGraphicFramePr>
        <p:xfrm>
          <a:off x="310311" y="1467698"/>
          <a:ext cx="11656412" cy="4585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877988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5024" y="21282"/>
            <a:ext cx="12221901" cy="639547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проекта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272752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810954" y="5948036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AB5848F-4AFF-4B18-886F-7464EA77A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55313"/>
              </p:ext>
            </p:extLst>
          </p:nvPr>
        </p:nvGraphicFramePr>
        <p:xfrm>
          <a:off x="496838" y="837506"/>
          <a:ext cx="11377264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889515465"/>
                    </a:ext>
                  </a:extLst>
                </a:gridCol>
                <a:gridCol w="8568952">
                  <a:extLst>
                    <a:ext uri="{9D8B030D-6E8A-4147-A177-3AD203B41FA5}">
                      <a16:colId xmlns:a16="http://schemas.microsoft.com/office/drawing/2014/main" val="2431846697"/>
                    </a:ext>
                  </a:extLst>
                </a:gridCol>
              </a:tblGrid>
              <a:tr h="86664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544299"/>
                  </a:ext>
                </a:extLst>
              </a:tr>
              <a:tr h="4101910">
                <a:tc>
                  <a:txBody>
                    <a:bodyPr/>
                    <a:lstStyle/>
                    <a:p>
                      <a:pPr algn="ctr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Ученик </a:t>
                      </a:r>
                    </a:p>
                    <a:p>
                      <a:pPr algn="ctr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освоил виды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 отражает: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Навыки деятельности: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коммуникативной;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учебно-исследовательской.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Способности к деятельности: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инновационной;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аналитической;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творческой;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интеллектуальной.</a:t>
                      </a:r>
                    </a:p>
                    <a:p>
                      <a:pPr algn="l"/>
                      <a:r>
                        <a:rPr lang="ru-RU" sz="2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Сформированность критического мышления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515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735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5024" y="21282"/>
            <a:ext cx="12221901" cy="639547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проекта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330052"/>
            <a:ext cx="2359124" cy="3009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10505950" y="6219114"/>
            <a:ext cx="1563050" cy="442515"/>
          </a:xfrm>
          <a:prstGeom prst="rect">
            <a:avLst/>
          </a:prstGeom>
          <a:noFill/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FAB5848F-4AFF-4B18-886F-7464EA77A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703101"/>
              </p:ext>
            </p:extLst>
          </p:nvPr>
        </p:nvGraphicFramePr>
        <p:xfrm>
          <a:off x="156963" y="837507"/>
          <a:ext cx="11936714" cy="5130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5587">
                  <a:extLst>
                    <a:ext uri="{9D8B030D-6E8A-4147-A177-3AD203B41FA5}">
                      <a16:colId xmlns:a16="http://schemas.microsoft.com/office/drawing/2014/main" val="889515465"/>
                    </a:ext>
                  </a:extLst>
                </a:gridCol>
                <a:gridCol w="9481127">
                  <a:extLst>
                    <a:ext uri="{9D8B030D-6E8A-4147-A177-3AD203B41FA5}">
                      <a16:colId xmlns:a16="http://schemas.microsoft.com/office/drawing/2014/main" val="2431846697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544299"/>
                  </a:ext>
                </a:extLst>
              </a:tr>
              <a:tr h="455097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Ученик освоил проектную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Ученик способен: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поставить цель;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сформулировать гипотезу исследования;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спланировать работу;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найти и интерпретировать информацию;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собрать данные в ходе исследования;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структурировать аргументы по результатам;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подготовить и провести презентацию результатов исследования;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самостоятельно применять приобретенные знания </a:t>
                      </a:r>
                      <a:b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способы действий, чтобы решать поставленные задачи;</a:t>
                      </a:r>
                    </a:p>
                    <a:p>
                      <a:pPr marL="265113" indent="-265113" algn="l"/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использовать знания предметов и предметных областей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515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950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49DF1C23-F24A-4045-A2AF-D613D8EE90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7834362"/>
              </p:ext>
            </p:extLst>
          </p:nvPr>
        </p:nvGraphicFramePr>
        <p:xfrm>
          <a:off x="381000" y="1084154"/>
          <a:ext cx="11559406" cy="5526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Содержание 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lum bright="-20000"/>
          </a:blip>
          <a:srcRect/>
          <a:stretch>
            <a:fillRect/>
          </a:stretch>
        </p:blipFill>
        <p:spPr bwMode="auto">
          <a:xfrm>
            <a:off x="381000" y="6314928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lum bright="-20000"/>
          </a:blip>
          <a:srcRect/>
          <a:stretch>
            <a:fillRect/>
          </a:stretch>
        </p:blipFill>
        <p:spPr bwMode="auto">
          <a:xfrm>
            <a:off x="9681399" y="5995155"/>
            <a:ext cx="2259007" cy="6395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4157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 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развивает школьника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9661680" y="5446018"/>
            <a:ext cx="2331146" cy="297367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661680" y="5948035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19E95C6-F87B-46E0-9132-3A045A6C67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480126"/>
              </p:ext>
            </p:extLst>
          </p:nvPr>
        </p:nvGraphicFramePr>
        <p:xfrm>
          <a:off x="344437" y="865684"/>
          <a:ext cx="11423849" cy="4664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0DC6A27-A27B-4217-8F5D-347DD30B29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250" y="2709714"/>
            <a:ext cx="8543876" cy="525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74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Дополнительные программы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342822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810954" y="5948036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4657EDCF-CA95-46C1-8162-E17F54F94B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3397018"/>
              </p:ext>
            </p:extLst>
          </p:nvPr>
        </p:nvGraphicFramePr>
        <p:xfrm>
          <a:off x="513732" y="-400763"/>
          <a:ext cx="11199460" cy="6887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Рисунок 6" descr="Изображение выглядит как челове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63D32A4-E7CF-4464-BE60-25D90333A3F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r="25751" b="46001"/>
          <a:stretch/>
        </p:blipFill>
        <p:spPr>
          <a:xfrm>
            <a:off x="3128672" y="3608605"/>
            <a:ext cx="3928270" cy="325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46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1256978"/>
          </a:xfrm>
        </p:spPr>
        <p:txBody>
          <a:bodyPr/>
          <a:lstStyle/>
          <a:p>
            <a:pPr algn="ctr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Дополнительные</a:t>
            </a:r>
            <a:br>
              <a:rPr lang="en-US" dirty="0"/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предпрофессиональные программы</a:t>
            </a:r>
            <a:endParaRPr lang="ru-RU">
              <a:ea typeface="Microsoft Sans Serif"/>
              <a:cs typeface="Microsoft Sans Serif"/>
            </a:endParaRP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136798" y="6238106"/>
            <a:ext cx="1927366" cy="245860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2297038" y="6057108"/>
            <a:ext cx="2147065" cy="607855"/>
          </a:xfrm>
          <a:prstGeom prst="rect">
            <a:avLst/>
          </a:prstGeom>
          <a:noFill/>
        </p:spPr>
      </p:pic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77BDEA15-478A-4DE2-A0EC-0571367441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700527"/>
              </p:ext>
            </p:extLst>
          </p:nvPr>
        </p:nvGraphicFramePr>
        <p:xfrm>
          <a:off x="-533246" y="1718945"/>
          <a:ext cx="7270066" cy="4253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689286-D93B-4B5E-A268-10163DD3966D}"/>
              </a:ext>
            </a:extLst>
          </p:cNvPr>
          <p:cNvSpPr txBox="1"/>
          <p:nvPr/>
        </p:nvSpPr>
        <p:spPr>
          <a:xfrm>
            <a:off x="4872715" y="1684956"/>
            <a:ext cx="7292758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sz="2200" dirty="0">
                <a:solidFill>
                  <a:srgbClr val="000000"/>
                </a:solidFill>
              </a:rPr>
              <a:t>ФГТ к содержанию, структуре, условиям реализации предпрофессиональных программ по физической культуре и спорту учитывают требования федеральных стандартов спортивной подготовки</a:t>
            </a:r>
            <a:endParaRPr lang="ru-RU" sz="2200" b="1" dirty="0">
              <a:solidFill>
                <a:srgbClr val="A20050"/>
              </a:solidFill>
              <a:cs typeface="Arial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3509C9-79D9-4242-8CC1-F64C6F2D790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734" y="3209925"/>
            <a:ext cx="4464496" cy="30083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43BB7B-14CA-46CD-81CC-3DBDE41B5D68}"/>
              </a:ext>
            </a:extLst>
          </p:cNvPr>
          <p:cNvSpPr txBox="1"/>
          <p:nvPr/>
        </p:nvSpPr>
        <p:spPr>
          <a:xfrm>
            <a:off x="5751442" y="5819775"/>
            <a:ext cx="6328624" cy="984885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rgbClr val="B20059"/>
                </a:solidFill>
                <a:latin typeface="Arial"/>
                <a:cs typeface="Arial"/>
              </a:rPr>
              <a:t>Важно! Школа такие программы</a:t>
            </a:r>
            <a:br>
              <a:rPr lang="en-US" b="1" dirty="0">
                <a:latin typeface="Arial"/>
                <a:cs typeface="Arial"/>
              </a:rPr>
            </a:br>
            <a:r>
              <a:rPr lang="ru-RU" b="1" dirty="0">
                <a:solidFill>
                  <a:srgbClr val="B20059"/>
                </a:solidFill>
                <a:latin typeface="Arial"/>
                <a:cs typeface="Arial"/>
              </a:rPr>
              <a:t>не реализует</a:t>
            </a:r>
          </a:p>
        </p:txBody>
      </p:sp>
    </p:spTree>
    <p:extLst>
      <p:ext uri="{BB962C8B-B14F-4D97-AF65-F5344CB8AC3E}">
        <p14:creationId xmlns:p14="http://schemas.microsoft.com/office/powerpoint/2010/main" val="3109983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1256978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Дополнительные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общеразвивающие программы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80814" y="6223737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3197954" y="6048047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26193331-434E-4ED2-A2D4-C8B881BB19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0519529"/>
              </p:ext>
            </p:extLst>
          </p:nvPr>
        </p:nvGraphicFramePr>
        <p:xfrm>
          <a:off x="0" y="1439539"/>
          <a:ext cx="11607439" cy="4517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6C8917-C871-4C66-8FB2-7167A892FCA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890" y="1609725"/>
            <a:ext cx="2267828" cy="519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58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1256978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Дополнительные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общеразвивающие программы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784870" y="6223735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4169246" y="6048045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57225962-5F9C-4B28-B00F-D835D14907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4551350"/>
              </p:ext>
            </p:extLst>
          </p:nvPr>
        </p:nvGraphicFramePr>
        <p:xfrm>
          <a:off x="270497" y="903436"/>
          <a:ext cx="11110829" cy="5754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8" name="Рисунок 7" descr="Изображение выглядит как кукла, игрушка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222D567-7CD3-4D68-92B4-D37D13D2367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253" y="1917626"/>
            <a:ext cx="6190879" cy="663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29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566" y="66368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Интеграция программ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742736" y="6370041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618663" y="6255614"/>
            <a:ext cx="1846631" cy="523011"/>
          </a:xfrm>
          <a:prstGeom prst="rect">
            <a:avLst/>
          </a:prstGeom>
          <a:noFill/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8148B4CA-7121-4816-B570-8C3CA636A003}"/>
              </a:ext>
            </a:extLst>
          </p:cNvPr>
          <p:cNvSpPr/>
          <p:nvPr/>
        </p:nvSpPr>
        <p:spPr bwMode="auto">
          <a:xfrm>
            <a:off x="225425" y="1165225"/>
            <a:ext cx="4779963" cy="4900204"/>
          </a:xfrm>
          <a:prstGeom prst="roundRect">
            <a:avLst>
              <a:gd name="adj" fmla="val 8093"/>
            </a:avLst>
          </a:prstGeo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Дополнительные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программы </a:t>
            </a:r>
            <a:br>
              <a:rPr lang="ru-RU" sz="2400" dirty="0">
                <a:solidFill>
                  <a:srgbClr val="000000"/>
                </a:solidFill>
                <a:latin typeface="Arial" charset="0"/>
              </a:rPr>
            </a:br>
            <a:r>
              <a:rPr lang="ru-RU" sz="2400" dirty="0">
                <a:solidFill>
                  <a:srgbClr val="000000"/>
                </a:solidFill>
                <a:latin typeface="Arial" charset="0"/>
              </a:rPr>
              <a:t>можно интегрировать </a:t>
            </a:r>
            <a:br>
              <a:rPr lang="ru-RU" sz="2400" dirty="0">
                <a:solidFill>
                  <a:srgbClr val="000000"/>
                </a:solidFill>
                <a:latin typeface="Arial" charset="0"/>
              </a:rPr>
            </a:br>
            <a:r>
              <a:rPr lang="ru-RU" sz="2400" dirty="0">
                <a:solidFill>
                  <a:srgbClr val="000000"/>
                </a:solidFill>
                <a:latin typeface="Arial" charset="0"/>
              </a:rPr>
              <a:t>с основными</a:t>
            </a:r>
            <a:br>
              <a:rPr lang="ru-RU" sz="2400" dirty="0">
                <a:solidFill>
                  <a:srgbClr val="000000"/>
                </a:solidFill>
                <a:latin typeface="Arial" charset="0"/>
              </a:rPr>
            </a:br>
            <a:r>
              <a:rPr lang="ru-RU" sz="2400" dirty="0">
                <a:solidFill>
                  <a:srgbClr val="000000"/>
                </a:solidFill>
                <a:latin typeface="Arial" charset="0"/>
              </a:rPr>
              <a:t>образовательными </a:t>
            </a:r>
            <a:br>
              <a:rPr lang="ru-RU" sz="2400" dirty="0">
                <a:solidFill>
                  <a:srgbClr val="000000"/>
                </a:solidFill>
                <a:latin typeface="Arial" charset="0"/>
              </a:rPr>
            </a:br>
            <a:r>
              <a:rPr lang="ru-RU" sz="2400" dirty="0">
                <a:solidFill>
                  <a:srgbClr val="000000"/>
                </a:solidFill>
                <a:latin typeface="Arial" charset="0"/>
              </a:rPr>
              <a:t>программами</a:t>
            </a:r>
            <a:br>
              <a:rPr lang="ru-RU" sz="2400" dirty="0">
                <a:solidFill>
                  <a:srgbClr val="000000"/>
                </a:solidFill>
                <a:latin typeface="Arial" charset="0"/>
              </a:rPr>
            </a:br>
            <a:r>
              <a:rPr lang="ru-RU" sz="2400" dirty="0">
                <a:solidFill>
                  <a:srgbClr val="000000"/>
                </a:solidFill>
                <a:latin typeface="Arial" charset="0"/>
              </a:rPr>
              <a:t>общего образования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938E67F-A6D2-47EA-9569-69846B16B5D0}"/>
              </a:ext>
            </a:extLst>
          </p:cNvPr>
          <p:cNvSpPr/>
          <p:nvPr/>
        </p:nvSpPr>
        <p:spPr bwMode="auto">
          <a:xfrm>
            <a:off x="6892925" y="1165225"/>
            <a:ext cx="5105400" cy="4946037"/>
          </a:xfrm>
          <a:prstGeom prst="roundRect">
            <a:avLst>
              <a:gd name="adj" fmla="val 8093"/>
            </a:avLst>
          </a:prstGeo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Педагоги реализуют внеурочную </a:t>
            </a:r>
            <a:br>
              <a:rPr lang="en-US" dirty="0">
                <a:latin typeface="+mn-ea"/>
                <a:cs typeface="+mn-ea"/>
              </a:rPr>
            </a:br>
            <a:r>
              <a:rPr kumimoji="0" lang="ru-RU" sz="2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программу «Кукольный театр</a:t>
            </a:r>
            <a:r>
              <a:rPr lang="ru-RU" sz="2200" dirty="0">
                <a:solidFill>
                  <a:srgbClr val="000000"/>
                </a:solidFill>
                <a:latin typeface="Arial" charset="0"/>
              </a:rPr>
              <a:t>».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Ученики успешно готовят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и показывают представления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за пределами школы.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Но есть запрос родителей –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больше развивать социальную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деятельность старшеклассников.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Поэтому педагоги в новом учебном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году планируют реализовать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программу «Школа вожатых»,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чтобы больше вовлечь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старшеклассников </a:t>
            </a:r>
            <a:br>
              <a:rPr lang="en-US" dirty="0">
                <a:latin typeface="+mn-ea"/>
                <a:cs typeface="+mn-ea"/>
              </a:rPr>
            </a:br>
            <a:r>
              <a:rPr lang="ru-RU" sz="2200" dirty="0">
                <a:solidFill>
                  <a:srgbClr val="000000"/>
                </a:solidFill>
                <a:latin typeface="Arial" charset="0"/>
              </a:rPr>
              <a:t>в образовательное </a:t>
            </a:r>
            <a:r>
              <a:rPr lang="ru-RU" sz="2200" dirty="0" err="1">
                <a:solidFill>
                  <a:srgbClr val="000000"/>
                </a:solidFill>
                <a:latin typeface="Arial" charset="0"/>
              </a:rPr>
              <a:t>волонтерство</a:t>
            </a:r>
            <a:endParaRPr kumimoji="0" lang="ru-RU" sz="2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2" name="Стрелка: штриховая вправо 11">
            <a:extLst>
              <a:ext uri="{FF2B5EF4-FFF2-40B4-BE49-F238E27FC236}">
                <a16:creationId xmlns:a16="http://schemas.microsoft.com/office/drawing/2014/main" id="{4B1B663B-7189-4E00-ACF0-742937032405}"/>
              </a:ext>
            </a:extLst>
          </p:cNvPr>
          <p:cNvSpPr/>
          <p:nvPr/>
        </p:nvSpPr>
        <p:spPr bwMode="auto">
          <a:xfrm>
            <a:off x="4296780" y="2533987"/>
            <a:ext cx="2934210" cy="1926775"/>
          </a:xfrm>
          <a:prstGeom prst="stripedRightArrow">
            <a:avLst/>
          </a:prstGeo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ПРИМЕР</a:t>
            </a:r>
          </a:p>
        </p:txBody>
      </p:sp>
    </p:spTree>
    <p:extLst>
      <p:ext uri="{BB962C8B-B14F-4D97-AF65-F5344CB8AC3E}">
        <p14:creationId xmlns:p14="http://schemas.microsoft.com/office/powerpoint/2010/main" val="555453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A7847532-CD8A-48F2-83A8-D29B13237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8" y="-54162"/>
            <a:ext cx="11969863" cy="181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5pPr>
            <a:lvl6pPr marL="545302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6pPr>
            <a:lvl7pPr marL="1090605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7pPr>
            <a:lvl8pPr marL="1635907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8pPr>
            <a:lvl9pPr marL="2181210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sz="8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ГЛАВНЫЕ ПОНЯТИЯ</a:t>
            </a:r>
          </a:p>
        </p:txBody>
      </p:sp>
      <p:pic>
        <p:nvPicPr>
          <p:cNvPr id="4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651AF035-7989-4822-87CD-0BFB8DF82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8300410" y="3609740"/>
            <a:ext cx="3739341" cy="1058643"/>
          </a:xfrm>
          <a:prstGeom prst="rect">
            <a:avLst/>
          </a:prstGeom>
          <a:noFill/>
        </p:spPr>
      </p:pic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E64911B2-E5CA-4075-BAE2-254EB3611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8167553" y="5058668"/>
            <a:ext cx="3744416" cy="477647"/>
          </a:xfrm>
          <a:prstGeom prst="rect">
            <a:avLst/>
          </a:prstGeom>
          <a:noFill/>
        </p:spPr>
      </p:pic>
      <p:pic>
        <p:nvPicPr>
          <p:cNvPr id="10" name="Рисунок 9" descr="Изображение выглядит как ребенок, спорт, девочк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30A170B-9EFA-46E4-A405-B56B2C5B16E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25"/>
          <a:stretch/>
        </p:blipFill>
        <p:spPr>
          <a:xfrm>
            <a:off x="-2455490" y="1765060"/>
            <a:ext cx="12673408" cy="562383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A7847532-CD8A-48F2-83A8-D29B13237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823" y="7574"/>
            <a:ext cx="11687928" cy="174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5pPr>
            <a:lvl6pPr marL="545302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6pPr>
            <a:lvl7pPr marL="1090605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7pPr>
            <a:lvl8pPr marL="1635907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8pPr>
            <a:lvl9pPr marL="2181210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sz="9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РЕЗУЛЬТАТЫ</a:t>
            </a:r>
          </a:p>
        </p:txBody>
      </p:sp>
      <p:pic>
        <p:nvPicPr>
          <p:cNvPr id="8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3D1F34B5-A913-4A40-94FD-9268551AB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8300410" y="3609740"/>
            <a:ext cx="3739341" cy="1058643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595F00A3-DC46-49FA-9754-4ADAE0329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8167553" y="5058668"/>
            <a:ext cx="3744416" cy="477647"/>
          </a:xfrm>
          <a:prstGeom prst="rect">
            <a:avLst/>
          </a:prstGeom>
          <a:noFill/>
        </p:spPr>
      </p:pic>
      <p:pic>
        <p:nvPicPr>
          <p:cNvPr id="6" name="Рисунок 5" descr="Изображение выглядит как стол, канцелярские товары, письменная принадлежность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A6ABEC0-D9E3-491F-BCDF-2C158012AE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4" y="1235794"/>
            <a:ext cx="7819506" cy="586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90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внеурочной деятельности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272752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810954" y="5948036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C8CC638B-52A0-4589-9EB2-2F558C9CD8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237637"/>
              </p:ext>
            </p:extLst>
          </p:nvPr>
        </p:nvGraphicFramePr>
        <p:xfrm>
          <a:off x="281348" y="1164704"/>
          <a:ext cx="11852772" cy="5833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810925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115421" y="66368"/>
            <a:ext cx="12221901" cy="1131178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Результаты 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дополнительного образования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382122"/>
            <a:ext cx="1950930" cy="24886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10220944" y="6220480"/>
            <a:ext cx="1708027" cy="483559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1E703CBD-8E37-4329-A2B5-4A4A7190FB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1792571"/>
              </p:ext>
            </p:extLst>
          </p:nvPr>
        </p:nvGraphicFramePr>
        <p:xfrm>
          <a:off x="266623" y="1562100"/>
          <a:ext cx="11784907" cy="4866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231028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человек, спорт, танцор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706D8DC-9A12-4983-8E21-222F9B846A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186" y="519441"/>
            <a:ext cx="3076377" cy="4739947"/>
          </a:xfrm>
          <a:prstGeom prst="rect">
            <a:avLst/>
          </a:prstGeom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A7847532-CD8A-48F2-83A8-D29B13237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886" y="-159980"/>
            <a:ext cx="12226925" cy="210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5pPr>
            <a:lvl6pPr marL="545302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6pPr>
            <a:lvl7pPr marL="1090605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7pPr>
            <a:lvl8pPr marL="1635907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8pPr>
            <a:lvl9pPr marL="2181210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sz="86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ПЕДАГОГИ</a:t>
            </a:r>
          </a:p>
        </p:txBody>
      </p:sp>
      <p:pic>
        <p:nvPicPr>
          <p:cNvPr id="8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3D1F34B5-A913-4A40-94FD-9268551AB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-20000"/>
          </a:blip>
          <a:srcRect/>
          <a:stretch>
            <a:fillRect/>
          </a:stretch>
        </p:blipFill>
        <p:spPr bwMode="auto">
          <a:xfrm>
            <a:off x="8300410" y="3609740"/>
            <a:ext cx="3739341" cy="1058643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595F00A3-DC46-49FA-9754-4ADAE0329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bright="-20000"/>
          </a:blip>
          <a:srcRect/>
          <a:stretch>
            <a:fillRect/>
          </a:stretch>
        </p:blipFill>
        <p:spPr bwMode="auto">
          <a:xfrm>
            <a:off x="8167553" y="5058668"/>
            <a:ext cx="3744416" cy="477647"/>
          </a:xfrm>
          <a:prstGeom prst="rect">
            <a:avLst/>
          </a:prstGeom>
          <a:noFill/>
        </p:spPr>
      </p:pic>
      <p:pic>
        <p:nvPicPr>
          <p:cNvPr id="4" name="Рисунок 3" descr="Изображение выглядит как человек, мужчина, носит, галсту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0EDE41E-F87C-43DA-985B-35EAA78EFC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0369" y="1158488"/>
            <a:ext cx="5849134" cy="57001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8678D2-D992-4F63-945C-3F888922FC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863" y="1903019"/>
            <a:ext cx="3392694" cy="494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097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4074" y="-19050"/>
            <a:ext cx="12221901" cy="1256978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Внеурочная деятельность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543508" y="6271286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966707" y="6135175"/>
            <a:ext cx="1979404" cy="560389"/>
          </a:xfrm>
          <a:prstGeom prst="rect">
            <a:avLst/>
          </a:prstGeom>
          <a:noFill/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1145BB8B-3318-48B2-AB05-868C1C309F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7783601"/>
              </p:ext>
            </p:extLst>
          </p:nvPr>
        </p:nvGraphicFramePr>
        <p:xfrm>
          <a:off x="543508" y="1123523"/>
          <a:ext cx="10873208" cy="480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233668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3125" y="0"/>
            <a:ext cx="12206026" cy="1256978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78904" y="6358349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10382250" y="6282182"/>
            <a:ext cx="1582911" cy="448138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B02A88BC-B51F-485A-9AB0-5AC4385F8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3567877"/>
              </p:ext>
            </p:extLst>
          </p:nvPr>
        </p:nvGraphicFramePr>
        <p:xfrm>
          <a:off x="676858" y="1314023"/>
          <a:ext cx="10873208" cy="480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5504539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9111" y="260887"/>
            <a:ext cx="12127281" cy="3629050"/>
          </a:xfrm>
        </p:spPr>
        <p:txBody>
          <a:bodyPr/>
          <a:lstStyle/>
          <a:p>
            <a:pPr algn="l" eaLnBrk="1" hangingPunct="1"/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Чем отличается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внеурочная деятельность </a:t>
            </a:r>
            <a:b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дополнительного образования</a:t>
            </a:r>
          </a:p>
        </p:txBody>
      </p:sp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6719260" y="4847990"/>
            <a:ext cx="3739341" cy="1058643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>
            <a:lum bright="-20000"/>
          </a:blip>
          <a:srcRect/>
          <a:stretch>
            <a:fillRect/>
          </a:stretch>
        </p:blipFill>
        <p:spPr bwMode="auto">
          <a:xfrm>
            <a:off x="2604953" y="6315968"/>
            <a:ext cx="3744416" cy="4776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9960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936998" y="693490"/>
            <a:ext cx="9856839" cy="59046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Для подготовки </a:t>
            </a:r>
            <a:b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презентации использован шаблон</a:t>
            </a:r>
            <a:b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</a:br>
            <a: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 сайта </a:t>
            </a:r>
            <a:r>
              <a:rPr lang="en-US" sz="6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goppt.ru</a:t>
            </a:r>
            <a:r>
              <a:rPr lang="ru-RU" sz="6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6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</a:br>
            <a:r>
              <a:rPr lang="ru-RU" sz="6000" b="1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и картинки с сайта </a:t>
            </a:r>
            <a:r>
              <a:rPr lang="en-US" sz="6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ru.pngtree.com</a:t>
            </a:r>
            <a:r>
              <a:rPr lang="ru-RU" sz="60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182531" y="46062"/>
            <a:ext cx="12221901" cy="115148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Понятие «внеурочная  деятельность»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C6532B2-2F3C-47A0-A245-5592155DE1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4341335"/>
              </p:ext>
            </p:extLst>
          </p:nvPr>
        </p:nvGraphicFramePr>
        <p:xfrm>
          <a:off x="-2959546" y="879798"/>
          <a:ext cx="18578064" cy="4998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4846F62-0CE2-4F6A-B524-EC5F53DC7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lum bright="-20000"/>
          </a:blip>
          <a:srcRect/>
          <a:stretch>
            <a:fillRect/>
          </a:stretch>
        </p:blipFill>
        <p:spPr bwMode="auto">
          <a:xfrm>
            <a:off x="6833542" y="6346783"/>
            <a:ext cx="2304256" cy="293937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3F1ACCC6-4CA4-450C-8E88-028796E56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lum bright="-20000"/>
          </a:blip>
          <a:srcRect/>
          <a:stretch>
            <a:fillRect/>
          </a:stretch>
        </p:blipFill>
        <p:spPr bwMode="auto">
          <a:xfrm>
            <a:off x="9713862" y="6173979"/>
            <a:ext cx="2259007" cy="639547"/>
          </a:xfrm>
          <a:prstGeom prst="rect">
            <a:avLst/>
          </a:prstGeom>
          <a:noFill/>
        </p:spPr>
      </p:pic>
      <p:pic>
        <p:nvPicPr>
          <p:cNvPr id="17" name="Рисунок 16" descr="Изображение выглядит как внутренний, торт, стол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6583927-EAD3-4A07-8CDB-2274583A953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30188" y="2754288"/>
            <a:ext cx="6928559" cy="407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Понятие «дополнительное образование»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C6532B2-2F3C-47A0-A245-5592155DE1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0368112"/>
              </p:ext>
            </p:extLst>
          </p:nvPr>
        </p:nvGraphicFramePr>
        <p:xfrm>
          <a:off x="-2751906" y="1069454"/>
          <a:ext cx="17713968" cy="5229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lum bright="-20000"/>
          </a:blip>
          <a:srcRect/>
          <a:stretch>
            <a:fillRect/>
          </a:stretch>
        </p:blipFill>
        <p:spPr bwMode="auto">
          <a:xfrm>
            <a:off x="496838" y="6224405"/>
            <a:ext cx="2304256" cy="293937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lum bright="-20000"/>
          </a:blip>
          <a:srcRect/>
          <a:stretch>
            <a:fillRect/>
          </a:stretch>
        </p:blipFill>
        <p:spPr bwMode="auto">
          <a:xfrm>
            <a:off x="3089126" y="6051599"/>
            <a:ext cx="2259007" cy="639547"/>
          </a:xfrm>
          <a:prstGeom prst="rect">
            <a:avLst/>
          </a:prstGeom>
          <a:noFill/>
        </p:spPr>
      </p:pic>
      <p:pic>
        <p:nvPicPr>
          <p:cNvPr id="9" name="Рисунок 8" descr="Изображение выглядит как игрушка, кукла, внутренний,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8041C6D-7CA6-43E9-B163-569C7AC53EB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494" y="4077866"/>
            <a:ext cx="6031241" cy="323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82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A7847532-CD8A-48F2-83A8-D29B13237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196313"/>
            <a:ext cx="12226925" cy="316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9060" tIns="54530" rIns="109060" bIns="5453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5pPr>
            <a:lvl6pPr marL="545302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6pPr>
            <a:lvl7pPr marL="1090605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7pPr>
            <a:lvl8pPr marL="1635907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8pPr>
            <a:lvl9pPr marL="2181210" algn="l" rtl="0" eaLnBrk="1" fontAlgn="base" hangingPunct="1">
              <a:spcBef>
                <a:spcPct val="0"/>
              </a:spcBef>
              <a:spcAft>
                <a:spcPct val="0"/>
              </a:spcAft>
              <a:defRPr sz="52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sz="86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ОБРАЗОВАТЕЛЬНЫЕ ПРОГРАММЫ </a:t>
            </a:r>
          </a:p>
        </p:txBody>
      </p:sp>
      <p:pic>
        <p:nvPicPr>
          <p:cNvPr id="8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3D1F34B5-A913-4A40-94FD-9268551AB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8300410" y="3609740"/>
            <a:ext cx="3739341" cy="1058643"/>
          </a:xfrm>
          <a:prstGeom prst="rect">
            <a:avLst/>
          </a:prstGeom>
          <a:noFill/>
        </p:spPr>
      </p:pic>
      <p:pic>
        <p:nvPicPr>
          <p:cNvPr id="9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595F00A3-DC46-49FA-9754-4ADAE0329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8167553" y="5058668"/>
            <a:ext cx="3744416" cy="477647"/>
          </a:xfrm>
          <a:prstGeom prst="rect">
            <a:avLst/>
          </a:prstGeom>
          <a:noFill/>
        </p:spPr>
      </p:pic>
      <p:pic>
        <p:nvPicPr>
          <p:cNvPr id="10" name="Рисунок 9" descr="Изображение выглядит как игрушка, кукл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FE37AB1-0C3A-4EBA-9EAE-14F3FDA01A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9667" y="1989634"/>
            <a:ext cx="6123870" cy="588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115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Содержание внеурочной деятельности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297954" y="6272752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810954" y="5948036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49DF1C23-F24A-4045-A2AF-D613D8EE90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2903629"/>
              </p:ext>
            </p:extLst>
          </p:nvPr>
        </p:nvGraphicFramePr>
        <p:xfrm>
          <a:off x="570358" y="913762"/>
          <a:ext cx="11086207" cy="546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40219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-71176" y="22860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Требования ФГОС к рабочей программе</a:t>
            </a:r>
            <a:b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внеурочной деятельности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783675" y="6226278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569846" y="6085622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32738CE2-8C68-4B53-8BB5-BE73E5CA5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8569920"/>
              </p:ext>
            </p:extLst>
          </p:nvPr>
        </p:nvGraphicFramePr>
        <p:xfrm>
          <a:off x="315094" y="1231083"/>
          <a:ext cx="11800706" cy="4939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200371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5024" y="5715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Часы для внеурочной деятельности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6260960" y="6229347"/>
            <a:ext cx="2808312" cy="358236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810954" y="5948036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52E60F55-9571-4246-A963-7F14C1D54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021953"/>
              </p:ext>
            </p:extLst>
          </p:nvPr>
        </p:nvGraphicFramePr>
        <p:xfrm>
          <a:off x="-334961" y="1125538"/>
          <a:ext cx="7600551" cy="569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633B824-A2A2-4AC7-AD1D-5CFEAE1B77ED}"/>
              </a:ext>
            </a:extLst>
          </p:cNvPr>
          <p:cNvSpPr/>
          <p:nvPr/>
        </p:nvSpPr>
        <p:spPr>
          <a:xfrm rot="17867121">
            <a:off x="-776792" y="2922597"/>
            <a:ext cx="50541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КОЛИЧЕСТВО</a:t>
            </a:r>
          </a:p>
          <a:p>
            <a:pPr algn="ctr"/>
            <a:r>
              <a:rPr lang="ru-RU" sz="5400" b="1" cap="none" spc="50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ЧАСОВ</a:t>
            </a:r>
          </a:p>
        </p:txBody>
      </p:sp>
      <p:pic>
        <p:nvPicPr>
          <p:cNvPr id="13" name="Рисунок 12" descr="Изображение выглядит как игрушка, кукл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AC20FE8-A76F-45EB-81CE-23D1A300A11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896" y="761391"/>
            <a:ext cx="5691065" cy="569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90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4074" y="57150"/>
            <a:ext cx="12221901" cy="936104"/>
          </a:xfrm>
        </p:spPr>
        <p:txBody>
          <a:bodyPr/>
          <a:lstStyle/>
          <a:p>
            <a:pPr algn="ctr" eaLnBrk="1" hangingPunct="1"/>
            <a:r>
              <a:rPr lang="ru-RU" sz="44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Часы для внеурочной деятельности</a:t>
            </a:r>
          </a:p>
        </p:txBody>
      </p:sp>
      <p:pic>
        <p:nvPicPr>
          <p:cNvPr id="5" name="Picture 3" descr="C:\Users\ymedvedeva\Desktop\Медведева\ПРЕЗЕНТАЦИИ\ЛОГОТИПЫ\Action+MCFR.png">
            <a:extLst>
              <a:ext uri="{FF2B5EF4-FFF2-40B4-BE49-F238E27FC236}">
                <a16:creationId xmlns:a16="http://schemas.microsoft.com/office/drawing/2014/main" id="{0002B3A7-4853-4EA4-BD9C-41109A248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9713861" y="5518026"/>
            <a:ext cx="2259007" cy="288165"/>
          </a:xfrm>
          <a:prstGeom prst="rect">
            <a:avLst/>
          </a:prstGeom>
          <a:noFill/>
        </p:spPr>
      </p:pic>
      <p:pic>
        <p:nvPicPr>
          <p:cNvPr id="6" name="Picture 2" descr="C:\Users\ymedvedeva\Desktop\Медведева\ПРЕЗЕНТАЦИИ\ЛОГОТИПЫ\SZDSH_CMYK - копия.png">
            <a:extLst>
              <a:ext uri="{FF2B5EF4-FFF2-40B4-BE49-F238E27FC236}">
                <a16:creationId xmlns:a16="http://schemas.microsoft.com/office/drawing/2014/main" id="{20320DE2-6377-45CA-96BF-3BE8F63E2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>
            <a:off x="9713862" y="5922741"/>
            <a:ext cx="2259007" cy="639547"/>
          </a:xfrm>
          <a:prstGeom prst="rect">
            <a:avLst/>
          </a:prstGeom>
          <a:noFill/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7784D0C4-0D2C-461B-9786-E1304D9BD7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2220472"/>
              </p:ext>
            </p:extLst>
          </p:nvPr>
        </p:nvGraphicFramePr>
        <p:xfrm>
          <a:off x="-523850" y="1012304"/>
          <a:ext cx="10381728" cy="5636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CBD259-6CA9-4CE7-A3D8-AA82A75B09C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2716">
            <a:off x="6383926" y="529602"/>
            <a:ext cx="4423004" cy="406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919309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">
      <a:dk1>
        <a:srgbClr val="808080"/>
      </a:dk1>
      <a:lt1>
        <a:srgbClr val="FFFFFF"/>
      </a:lt1>
      <a:dk2>
        <a:srgbClr val="808080"/>
      </a:dk2>
      <a:lt2>
        <a:srgbClr val="167EDC"/>
      </a:lt2>
      <a:accent1>
        <a:srgbClr val="2DC010"/>
      </a:accent1>
      <a:accent2>
        <a:srgbClr val="EE0077"/>
      </a:accent2>
      <a:accent3>
        <a:srgbClr val="FFFFFF"/>
      </a:accent3>
      <a:accent4>
        <a:srgbClr val="6C6C6C"/>
      </a:accent4>
      <a:accent5>
        <a:srgbClr val="ADDCAA"/>
      </a:accent5>
      <a:accent6>
        <a:srgbClr val="D8006B"/>
      </a:accent6>
      <a:hlink>
        <a:srgbClr val="FDA609"/>
      </a:hlink>
      <a:folHlink>
        <a:srgbClr val="808080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808080"/>
    </a:dk1>
    <a:lt1>
      <a:srgbClr val="FFFFFF"/>
    </a:lt1>
    <a:dk2>
      <a:srgbClr val="808080"/>
    </a:dk2>
    <a:lt2>
      <a:srgbClr val="167EDC"/>
    </a:lt2>
    <a:accent1>
      <a:srgbClr val="2DC010"/>
    </a:accent1>
    <a:accent2>
      <a:srgbClr val="EE0077"/>
    </a:accent2>
    <a:accent3>
      <a:srgbClr val="FFFFFF"/>
    </a:accent3>
    <a:accent4>
      <a:srgbClr val="6C6C6C"/>
    </a:accent4>
    <a:accent5>
      <a:srgbClr val="ADDCAA"/>
    </a:accent5>
    <a:accent6>
      <a:srgbClr val="D8006B"/>
    </a:accent6>
    <a:hlink>
      <a:srgbClr val="FDA609"/>
    </a:hlink>
    <a:folHlink>
      <a:srgbClr val="808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3510</TotalTime>
  <Words>495</Words>
  <Application>Microsoft Office PowerPoint</Application>
  <PresentationFormat>Произвольный</PresentationFormat>
  <Paragraphs>171</Paragraphs>
  <Slides>27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powerpoint-template</vt:lpstr>
      <vt:lpstr>Чем отличается  внеурочная деятельность  от дополнительного образования</vt:lpstr>
      <vt:lpstr>Презентация PowerPoint</vt:lpstr>
      <vt:lpstr>Понятие «внеурочная  деятельность»</vt:lpstr>
      <vt:lpstr>Понятие «дополнительное образование»</vt:lpstr>
      <vt:lpstr>Презентация PowerPoint</vt:lpstr>
      <vt:lpstr>Содержание внеурочной деятельности</vt:lpstr>
      <vt:lpstr>Требования ФГОС к рабочей программе  внеурочной деятельности</vt:lpstr>
      <vt:lpstr>Часы для внеурочной деятельности</vt:lpstr>
      <vt:lpstr>Часы для внеурочной деятельности</vt:lpstr>
      <vt:lpstr>Проектная деятельность учеников  на внеурочных занятиях</vt:lpstr>
      <vt:lpstr>Результаты проекта</vt:lpstr>
      <vt:lpstr>Результаты проекта</vt:lpstr>
      <vt:lpstr>Содержание  дополнительного образования</vt:lpstr>
      <vt:lpstr>Дополнительное образование  развивает школьника</vt:lpstr>
      <vt:lpstr>Дополнительные программы</vt:lpstr>
      <vt:lpstr>Дополнительные  предпрофессиональные программы</vt:lpstr>
      <vt:lpstr>Дополнительные  общеразвивающие программы</vt:lpstr>
      <vt:lpstr>Дополнительные  общеразвивающие программы</vt:lpstr>
      <vt:lpstr>Интеграция программ</vt:lpstr>
      <vt:lpstr>Презентация PowerPoint</vt:lpstr>
      <vt:lpstr>Результаты внеурочной деятельности</vt:lpstr>
      <vt:lpstr>Результаты  дополнительного образования</vt:lpstr>
      <vt:lpstr>Презентация PowerPoint</vt:lpstr>
      <vt:lpstr>Внеурочная деятельность</vt:lpstr>
      <vt:lpstr>Дополнительное образование</vt:lpstr>
      <vt:lpstr>Чем отличается  внеурочная деятельность  от дополнительного образования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ymedvedeva</dc:creator>
  <cp:lastModifiedBy>ВК</cp:lastModifiedBy>
  <cp:revision>114</cp:revision>
  <dcterms:created xsi:type="dcterms:W3CDTF">2018-03-06T12:58:41Z</dcterms:created>
  <dcterms:modified xsi:type="dcterms:W3CDTF">2018-03-25T15:29:11Z</dcterms:modified>
</cp:coreProperties>
</file>