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1EA27-B6A8-46CB-AAC1-0BA72DA81442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23E35-505C-4D90-9D9F-675A30D617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2041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823E35-505C-4D90-9D9F-675A30D6175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1993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765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468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5722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6876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40492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4145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1790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328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268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8111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939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629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049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518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185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492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D5B60-60D5-4DF7-8FB6-9C4B4B2137DE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82AA61-BFEF-4B72-A25C-3808AFEA50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579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F4481D-A205-4BC8-9C32-21AF59751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МАОУ «СОШ № 133» летнего лагеря досуга и отдыха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Новое поколение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17D03D4-8C11-4A18-88ED-33A737C8E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9497" y="4050835"/>
            <a:ext cx="8280461" cy="1916331"/>
          </a:xfrm>
        </p:spPr>
        <p:txBody>
          <a:bodyPr>
            <a:normAutofit lnSpcReduction="10000"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программы: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Советник директора по воспитанию и взаимодействию с детскими общественными организациями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Мхитарян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Наринэ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Гагиковна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реализации: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03.06.2024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21.06.2024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727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3A5DCCE-F53A-4AA2-8A8E-1B833759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Отличительная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особенность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23E4B3FC-F259-4591-9C4B-B57673ECD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431796"/>
            <a:ext cx="4185623" cy="576262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ЛДО 2023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«Лето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 в 1!»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9B8907D4-FB76-4723-B169-AC6BCEB72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2008057"/>
            <a:ext cx="4185623" cy="3304117"/>
          </a:xfrm>
        </p:spPr>
        <p:txBody>
          <a:bodyPr/>
          <a:lstStyle/>
          <a:p>
            <a:pPr>
              <a:defRPr/>
            </a:pPr>
            <a:r>
              <a:rPr lang="ru-RU" sz="2400" u="sng" spc="28" dirty="0">
                <a:solidFill>
                  <a:schemeClr val="tx1"/>
                </a:solidFill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Направления</a:t>
            </a:r>
            <a:r>
              <a:rPr lang="ru-RU" sz="3200" spc="28" dirty="0">
                <a:solidFill>
                  <a:schemeClr val="tx1"/>
                </a:solidFill>
                <a:latin typeface="Times New Roman" panose="02020603050405020304" pitchFamily="18" charset="0"/>
                <a:ea typeface="Carlito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ea typeface="Carlito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Физкультурно-оздоровительное</a:t>
            </a:r>
          </a:p>
          <a:p>
            <a:pPr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 </a:t>
            </a:r>
          </a:p>
          <a:p>
            <a:pPr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Экологическое</a:t>
            </a:r>
          </a:p>
          <a:p>
            <a:pPr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</a:t>
            </a:r>
          </a:p>
          <a:p>
            <a:pPr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Театральное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95F7ED81-AD18-4152-A499-78A92880B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99112" y="1685580"/>
            <a:ext cx="4627085" cy="322477"/>
          </a:xfrm>
        </p:spPr>
        <p:txBody>
          <a:bodyPr/>
          <a:lstStyle/>
          <a:p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ЛДО 2024:«Новое поколение»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xmlns="" id="{EA4CEB06-9C79-42AD-85F1-2772F54C2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2" y="2008058"/>
            <a:ext cx="4185617" cy="3304117"/>
          </a:xfrm>
        </p:spPr>
        <p:txBody>
          <a:bodyPr>
            <a:normAutofit fontScale="70000" lnSpcReduction="20000"/>
          </a:bodyPr>
          <a:lstStyle/>
          <a:p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Физкультурно-оздоровительное</a:t>
            </a:r>
          </a:p>
          <a:p>
            <a:pPr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 (РДДМ «Движение первых»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Юннатское (Экологическое)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</a:t>
            </a:r>
          </a:p>
          <a:p>
            <a:pPr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Театральное</a:t>
            </a:r>
          </a:p>
          <a:p>
            <a:pPr>
              <a:buFont typeface="+mj-lt"/>
              <a:buAutoNum type="arabicPeriod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Медианаправление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дни посвящённые направлениям деятельности детских общественных организаций, (РДДМ «Движение Первых), Году семьи, Году доброжелательных отношений.</a:t>
            </a:r>
          </a:p>
          <a:p>
            <a:pPr>
              <a:buFont typeface="+mj-lt"/>
              <a:buAutoNum type="arabicPeriod"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968FC36-1B87-4B38-B162-7933BE085FA3}"/>
              </a:ext>
            </a:extLst>
          </p:cNvPr>
          <p:cNvSpPr txBox="1"/>
          <p:nvPr/>
        </p:nvSpPr>
        <p:spPr>
          <a:xfrm>
            <a:off x="782198" y="5343182"/>
            <a:ext cx="83111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лагере будут организованы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ематические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дни посвящённые направлениям деятельности детских общественных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семьи, Году доброжелательных отношений.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605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36E908-E18E-4E84-AEE9-592B3DEBC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585" y="3227682"/>
            <a:ext cx="9294829" cy="1646302"/>
          </a:xfrm>
        </p:spPr>
        <p:txBody>
          <a:bodyPr/>
          <a:lstStyle/>
          <a:p>
            <a:pPr algn="l"/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обеспечения активного, интеллектуально и эмоционально насыщенного летнего отдыха детей,  всестороннего развития личности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ребёнка, раскрытия его творческих способностей.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6500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7FC395-2152-4457-9075-D93DE7EFD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D507BD7-F1AF-4214-B4A0-8E2D8CFC1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эффективного оздоровления детей, содействовать сохранению и укреплению их здоровья, прививать навыки здорового образа жизни.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Раскрыть творческий потенциал детей.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Развить эстетические, творческие и физические способности  детей.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 навыки позитивного общения со сверстниками.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Приобщить ребят к традициям, культуре и истории родного края и России.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экологическую культуру личности детей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детей с различными направлениями детских общественных организаций, в который дети могут раскрыть свой потенциал, способности, таланты.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14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47EE3F-394D-4C51-B960-F20DA9CF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u="sng" dirty="0"/>
              <a:t>Ожидаемые результаты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25B31A-D70D-4A3E-8263-0D1DC0EF8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4407"/>
            <a:ext cx="8596668" cy="3880773"/>
          </a:xfrm>
        </p:spPr>
        <p:txBody>
          <a:bodyPr>
            <a:noAutofit/>
          </a:bodyPr>
          <a:lstStyle/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эффективных форм организации отдыха, оздоровления и занятости детей; </a:t>
            </a:r>
          </a:p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навыков по организации здорового образа жизни, культуре отдыха и поведения; </a:t>
            </a:r>
          </a:p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коммуникативных, творческих и познавательных способностей детей, укрепление дружбы и сотрудничества между детьми разных возрастов; </a:t>
            </a:r>
          </a:p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кругозора, умений и навыков в области прикладного творчества, физической культуры, и других видах деятельности; </a:t>
            </a:r>
          </a:p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самореализация, саморазвитие и самосовершенствование детей и подростков в процессе участия в жизни летнего отдыха. </a:t>
            </a:r>
          </a:p>
          <a:p>
            <a:pPr fontAlgn="base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новых знаний детей о стране, ее истории и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достопримечательностях, детских общественных организациях.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99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FC0430B-6D36-406C-B8F6-8344DB41F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253066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8407FD5A-E9A4-43BB-A86C-302DA053D5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428307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1269</TotalTime>
  <Words>303</Words>
  <Application>Microsoft Office PowerPoint</Application>
  <PresentationFormat>Произвольный</PresentationFormat>
  <Paragraphs>45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Программа МАОУ «СОШ № 133» летнего лагеря досуга и отдыха «Новое поколение!»</vt:lpstr>
      <vt:lpstr>Отличительная особенность</vt:lpstr>
      <vt:lpstr>    Цель  создание условий для обеспечения активного, интеллектуально и эмоционально насыщенного летнего отдыха детей,  всестороннего развития личности ребёнка, раскрытия его творческих способностей.</vt:lpstr>
      <vt:lpstr>Задачи:</vt:lpstr>
      <vt:lpstr>Ожидаемые результаты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Administrator</dc:creator>
  <cp:lastModifiedBy>Arman</cp:lastModifiedBy>
  <cp:revision>20</cp:revision>
  <dcterms:created xsi:type="dcterms:W3CDTF">2023-05-18T02:21:24Z</dcterms:created>
  <dcterms:modified xsi:type="dcterms:W3CDTF">2024-05-15T06:30:10Z</dcterms:modified>
</cp:coreProperties>
</file>