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2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1EA27-B6A8-46CB-AAC1-0BA72DA81442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23E35-505C-4D90-9D9F-675A30D617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041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823E35-505C-4D90-9D9F-675A30D6175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993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656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688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5722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876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0492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145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7904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288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68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111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39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291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49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185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856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92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D5B60-60D5-4DF7-8FB6-9C4B4B2137DE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182AA61-BFEF-4B72-A25C-3808AFEA50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790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F4481D-A205-4BC8-9C32-21AF597514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МАОУ «СОШ № 133» летнего лагеря досуга и отдыха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«Лето: 5 в 1!»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17D03D4-8C11-4A18-88ED-33A737C8EB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9497" y="4050835"/>
            <a:ext cx="8280461" cy="1916331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 программы: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воспитательной работе 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Баева Анжелика Владимировна</a:t>
            </a:r>
          </a:p>
          <a:p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реализации: 01.06.2023 – 21.06.2023 </a:t>
            </a:r>
          </a:p>
        </p:txBody>
      </p:sp>
    </p:spTree>
    <p:extLst>
      <p:ext uri="{BB962C8B-B14F-4D97-AF65-F5344CB8AC3E}">
        <p14:creationId xmlns:p14="http://schemas.microsoft.com/office/powerpoint/2010/main" val="366727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83A5DCCE-F53A-4AA2-8A8E-1B833759F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Отличительная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особенность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23E4B3FC-F259-4591-9C4B-B57673ECD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5" y="1431796"/>
            <a:ext cx="4185623" cy="576262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ЛДО 2022: «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ЭтноКрай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9B8907D4-FB76-4723-B169-AC6BCEB72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745" y="2008057"/>
            <a:ext cx="4185623" cy="3304117"/>
          </a:xfrm>
        </p:spPr>
        <p:txBody>
          <a:bodyPr/>
          <a:lstStyle/>
          <a:p>
            <a:pPr>
              <a:defRPr/>
            </a:pPr>
            <a:r>
              <a:rPr lang="ru-RU" sz="2400" u="sng" spc="28" dirty="0">
                <a:solidFill>
                  <a:schemeClr val="tx1"/>
                </a:solidFill>
                <a:latin typeface="Times New Roman" panose="02020603050405020304" pitchFamily="18" charset="0"/>
                <a:ea typeface="Carlito"/>
                <a:cs typeface="Times New Roman" panose="02020603050405020304" pitchFamily="18" charset="0"/>
              </a:rPr>
              <a:t>Направления</a:t>
            </a:r>
            <a:r>
              <a:rPr lang="ru-RU" sz="3200" spc="28" dirty="0">
                <a:solidFill>
                  <a:schemeClr val="tx1"/>
                </a:solidFill>
                <a:latin typeface="Times New Roman" panose="02020603050405020304" pitchFamily="18" charset="0"/>
                <a:ea typeface="Carlito"/>
                <a:cs typeface="Times New Roman" panose="02020603050405020304" pitchFamily="18" charset="0"/>
              </a:rPr>
              <a:t>: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ea typeface="Carlito"/>
              <a:cs typeface="Times New Roman" panose="02020603050405020304" pitchFamily="18" charset="0"/>
            </a:endParaRPr>
          </a:p>
          <a:p>
            <a:pPr marL="261850" indent="-261850">
              <a:buFont typeface="Wingdings"/>
              <a:buAutoNum type="arabicPeriod"/>
              <a:defRPr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rlito"/>
                <a:cs typeface="Times New Roman" panose="02020603050405020304" pitchFamily="18" charset="0"/>
              </a:rPr>
              <a:t>Туристско-краеведческое</a:t>
            </a:r>
          </a:p>
          <a:p>
            <a:pPr marL="261850" indent="-261850">
              <a:buFont typeface="Wingdings"/>
              <a:buAutoNum type="arabicPeriod"/>
              <a:defRPr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rlito"/>
                <a:cs typeface="Times New Roman" panose="02020603050405020304" pitchFamily="18" charset="0"/>
              </a:rPr>
              <a:t>Экологическое</a:t>
            </a:r>
          </a:p>
          <a:p>
            <a:pPr marL="261850" indent="-261850">
              <a:buFont typeface="Wingdings"/>
              <a:buAutoNum type="arabicPeriod"/>
              <a:defRPr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rlito"/>
                <a:cs typeface="Times New Roman" panose="02020603050405020304" pitchFamily="18" charset="0"/>
              </a:rPr>
              <a:t>Патриотическое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95F7ED81-AD18-4152-A499-78A92880BC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3" y="1431796"/>
            <a:ext cx="4185618" cy="576262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ЛДО 2023:«Лето: 5 в 1!» </a:t>
            </a:r>
          </a:p>
        </p:txBody>
      </p:sp>
      <p:sp>
        <p:nvSpPr>
          <p:cNvPr id="10" name="Объект 9">
            <a:extLst>
              <a:ext uri="{FF2B5EF4-FFF2-40B4-BE49-F238E27FC236}">
                <a16:creationId xmlns:a16="http://schemas.microsoft.com/office/drawing/2014/main" id="{EA4CEB06-9C79-42AD-85F1-2772F54C2D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88382" y="2008058"/>
            <a:ext cx="4185617" cy="3304117"/>
          </a:xfrm>
        </p:spPr>
        <p:txBody>
          <a:bodyPr/>
          <a:lstStyle/>
          <a:p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Физкультурно-оздоровительное</a:t>
            </a:r>
          </a:p>
          <a:p>
            <a:pPr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Патриотическое </a:t>
            </a:r>
          </a:p>
          <a:p>
            <a:pPr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Экологическое</a:t>
            </a:r>
          </a:p>
          <a:p>
            <a:pPr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</a:t>
            </a:r>
          </a:p>
          <a:p>
            <a:pPr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Театральное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68FC36-1B87-4B38-B162-7933BE085FA3}"/>
              </a:ext>
            </a:extLst>
          </p:cNvPr>
          <p:cNvSpPr txBox="1"/>
          <p:nvPr/>
        </p:nvSpPr>
        <p:spPr>
          <a:xfrm>
            <a:off x="0" y="4909446"/>
            <a:ext cx="9093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Новизна: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отряды будут работать каждый по своему направлению</a:t>
            </a:r>
          </a:p>
        </p:txBody>
      </p:sp>
    </p:spTree>
    <p:extLst>
      <p:ext uri="{BB962C8B-B14F-4D97-AF65-F5344CB8AC3E}">
        <p14:creationId xmlns:p14="http://schemas.microsoft.com/office/powerpoint/2010/main" val="4096054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36E908-E18E-4E84-AEE9-592B3DEBC7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585" y="3227682"/>
            <a:ext cx="9294829" cy="1646302"/>
          </a:xfrm>
        </p:spPr>
        <p:txBody>
          <a:bodyPr/>
          <a:lstStyle/>
          <a:p>
            <a:pPr algn="l"/>
            <a:b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обеспечения активного, интеллектуально и эмоционально насыщенного летнего отдыха детей,  всестороннего развития личности ребёнка.</a:t>
            </a:r>
          </a:p>
        </p:txBody>
      </p:sp>
    </p:spTree>
    <p:extLst>
      <p:ext uri="{BB962C8B-B14F-4D97-AF65-F5344CB8AC3E}">
        <p14:creationId xmlns:p14="http://schemas.microsoft.com/office/powerpoint/2010/main" val="1566500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7FC395-2152-4457-9075-D93DE7EFD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507BD7-F1AF-4214-B4A0-8E2D8CFC1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условия для эффективного оздоровления детей, содействовать сохранению и укреплению их здоровья, прививать навыки здорового образа жизни. 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Раскрыть творческий потенциал детей. 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Развить эстетические, творческие и физические способности  детей.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 навыки позитивного общения со сверстниками.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Приобщить ребят к традициям, культуре и истории родного края и России.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экологическую культуру личности детей.</a:t>
            </a:r>
          </a:p>
        </p:txBody>
      </p:sp>
    </p:spTree>
    <p:extLst>
      <p:ext uri="{BB962C8B-B14F-4D97-AF65-F5344CB8AC3E}">
        <p14:creationId xmlns:p14="http://schemas.microsoft.com/office/powerpoint/2010/main" val="3027148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47EE3F-394D-4C51-B960-F20DA9CFE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u="sng" dirty="0"/>
              <a:t>Ожидаемые результаты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25B31A-D70D-4A3E-8263-0D1DC0EF8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04407"/>
            <a:ext cx="8596668" cy="3880773"/>
          </a:xfrm>
        </p:spPr>
        <p:txBody>
          <a:bodyPr>
            <a:noAutofit/>
          </a:bodyPr>
          <a:lstStyle/>
          <a:p>
            <a:pPr fontAlgn="base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эффективных форм организации отдыха, оздоровления и занятости детей; </a:t>
            </a:r>
          </a:p>
          <a:p>
            <a:pPr fontAlgn="base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навыков по организации здорового образа жизни, культуре отдыха и поведения; </a:t>
            </a:r>
          </a:p>
          <a:p>
            <a:pPr fontAlgn="base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коммуникативных, творческих и познавательных способностей детей, укрепление дружбы и сотрудничества между детьми разных возрастов; </a:t>
            </a:r>
          </a:p>
          <a:p>
            <a:pPr fontAlgn="base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кругозора, умений и навыков в области прикладного творчества, физической культуры, и других видах деятельности; </a:t>
            </a:r>
          </a:p>
          <a:p>
            <a:pPr fontAlgn="base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самореализация, саморазвитие и самосовершенствование детей и подростков в процессе участия в жизни летнего отдыха. </a:t>
            </a:r>
          </a:p>
          <a:p>
            <a:pPr fontAlgn="base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новых знаний детей о стране, ее истории и  достопримечательностях</a:t>
            </a:r>
          </a:p>
        </p:txBody>
      </p:sp>
    </p:spTree>
    <p:extLst>
      <p:ext uri="{BB962C8B-B14F-4D97-AF65-F5344CB8AC3E}">
        <p14:creationId xmlns:p14="http://schemas.microsoft.com/office/powerpoint/2010/main" val="2916997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1FC0430B-6D36-406C-B8F6-8344DB41F0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253066"/>
          </a:xfrm>
        </p:spPr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8407FD5A-E9A4-43BB-A86C-302DA053D5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28307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365</TotalTime>
  <Words>257</Words>
  <Application>Microsoft Office PowerPoint</Application>
  <PresentationFormat>Широкоэкранный</PresentationFormat>
  <Paragraphs>37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</vt:lpstr>
      <vt:lpstr>Wingdings 3</vt:lpstr>
      <vt:lpstr>Аспект</vt:lpstr>
      <vt:lpstr>Программа МАОУ «СОШ № 133» летнего лагеря досуга и отдыха «Лето: 5 в 1!»</vt:lpstr>
      <vt:lpstr>Отличительная особенность</vt:lpstr>
      <vt:lpstr>    Цель  создание условий для обеспечения активного, интеллектуально и эмоционально насыщенного летнего отдыха детей,  всестороннего развития личности ребёнка.</vt:lpstr>
      <vt:lpstr>Задачи:</vt:lpstr>
      <vt:lpstr>Ожидаемые результаты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Administrator</dc:creator>
  <cp:lastModifiedBy>Administrator</cp:lastModifiedBy>
  <cp:revision>15</cp:revision>
  <dcterms:created xsi:type="dcterms:W3CDTF">2023-05-18T02:21:24Z</dcterms:created>
  <dcterms:modified xsi:type="dcterms:W3CDTF">2023-05-22T11:32:35Z</dcterms:modified>
</cp:coreProperties>
</file>