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023" autoAdjust="0"/>
  </p:normalViewPr>
  <p:slideViewPr>
    <p:cSldViewPr>
      <p:cViewPr varScale="1">
        <p:scale>
          <a:sx n="82" d="100"/>
          <a:sy n="82" d="100"/>
        </p:scale>
        <p:origin x="91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://www.gorodperm.ru/actions/social/family/camp/Info/" TargetMode="Externa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://www.gorodperm.ru/actions/social/family/camp/Info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F44E1F-FC2B-4DE3-A6BE-CD8B6BF2AE0B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6D0370-EA11-4A81-8C85-FA415C690E0F}">
      <dgm:prSet phldrT="[Текст]"/>
      <dgm:spPr/>
      <dgm:t>
        <a:bodyPr/>
        <a:lstStyle/>
        <a:p>
          <a:r>
            <a:rPr lang="ru-RU" b="1" dirty="0" smtClean="0">
              <a:latin typeface="+mn-lt"/>
            </a:rPr>
            <a:t>Обеспечение безопасности</a:t>
          </a:r>
          <a:endParaRPr lang="ru-RU" b="1" dirty="0"/>
        </a:p>
      </dgm:t>
    </dgm:pt>
    <dgm:pt modelId="{81F9C24F-4486-401A-B113-AE458C11FAF7}" type="parTrans" cxnId="{20F26D4A-76E6-433F-AF16-C0B5345C6311}">
      <dgm:prSet/>
      <dgm:spPr/>
      <dgm:t>
        <a:bodyPr/>
        <a:lstStyle/>
        <a:p>
          <a:endParaRPr lang="ru-RU"/>
        </a:p>
      </dgm:t>
    </dgm:pt>
    <dgm:pt modelId="{20B7B615-3042-4784-BADC-FEE20CC09B9D}" type="sibTrans" cxnId="{20F26D4A-76E6-433F-AF16-C0B5345C6311}">
      <dgm:prSet/>
      <dgm:spPr/>
      <dgm:t>
        <a:bodyPr/>
        <a:lstStyle/>
        <a:p>
          <a:endParaRPr lang="ru-RU"/>
        </a:p>
      </dgm:t>
    </dgm:pt>
    <dgm:pt modelId="{8F704752-F45C-4D3D-ADA8-17FD077B9A90}">
      <dgm:prSet/>
      <dgm:spPr/>
      <dgm:t>
        <a:bodyPr/>
        <a:lstStyle/>
        <a:p>
          <a:r>
            <a:rPr lang="ru-RU" dirty="0" smtClean="0">
              <a:latin typeface="+mn-lt"/>
            </a:rPr>
            <a:t>формирование реестра выездов организованных групп </a:t>
          </a:r>
          <a:endParaRPr lang="ru-RU" dirty="0">
            <a:latin typeface="+mn-lt"/>
          </a:endParaRPr>
        </a:p>
      </dgm:t>
    </dgm:pt>
    <dgm:pt modelId="{F7DD253A-4FF0-465B-B99D-4022F7E7C372}" type="parTrans" cxnId="{DC19D1B2-4B1A-4FA4-A822-179DC6C8896A}">
      <dgm:prSet/>
      <dgm:spPr/>
      <dgm:t>
        <a:bodyPr/>
        <a:lstStyle/>
        <a:p>
          <a:endParaRPr lang="ru-RU"/>
        </a:p>
      </dgm:t>
    </dgm:pt>
    <dgm:pt modelId="{7D6C8F37-C0BE-482E-92D4-31610FEDFAA6}" type="sibTrans" cxnId="{DC19D1B2-4B1A-4FA4-A822-179DC6C8896A}">
      <dgm:prSet/>
      <dgm:spPr/>
      <dgm:t>
        <a:bodyPr/>
        <a:lstStyle/>
        <a:p>
          <a:endParaRPr lang="ru-RU"/>
        </a:p>
      </dgm:t>
    </dgm:pt>
    <dgm:pt modelId="{0777F10D-6C0D-48B9-87FF-86800424DC9F}">
      <dgm:prSet/>
      <dgm:spPr/>
      <dgm:t>
        <a:bodyPr/>
        <a:lstStyle/>
        <a:p>
          <a:r>
            <a:rPr lang="ru-RU" dirty="0" smtClean="0">
              <a:latin typeface="+mn-lt"/>
            </a:rPr>
            <a:t>наличие паспорта безопасности </a:t>
          </a:r>
          <a:endParaRPr lang="ru-RU" dirty="0">
            <a:latin typeface="+mn-lt"/>
          </a:endParaRPr>
        </a:p>
      </dgm:t>
    </dgm:pt>
    <dgm:pt modelId="{AA296CE1-DB84-47D3-BAED-62B0B1670816}" type="parTrans" cxnId="{B9FCF3F1-1189-4DEC-BA6D-23CB3FC071C5}">
      <dgm:prSet/>
      <dgm:spPr/>
      <dgm:t>
        <a:bodyPr/>
        <a:lstStyle/>
        <a:p>
          <a:endParaRPr lang="ru-RU"/>
        </a:p>
      </dgm:t>
    </dgm:pt>
    <dgm:pt modelId="{16723734-6FE5-4D54-B876-34AA1D1A22AF}" type="sibTrans" cxnId="{B9FCF3F1-1189-4DEC-BA6D-23CB3FC071C5}">
      <dgm:prSet/>
      <dgm:spPr/>
      <dgm:t>
        <a:bodyPr/>
        <a:lstStyle/>
        <a:p>
          <a:endParaRPr lang="ru-RU"/>
        </a:p>
      </dgm:t>
    </dgm:pt>
    <dgm:pt modelId="{915EBE44-14AD-4E39-88EF-E903D97E1938}">
      <dgm:prSet/>
      <dgm:spPr/>
      <dgm:t>
        <a:bodyPr/>
        <a:lstStyle/>
        <a:p>
          <a:r>
            <a:rPr lang="ru-RU" dirty="0" smtClean="0">
              <a:latin typeface="+mn-lt"/>
            </a:rPr>
            <a:t>наличие заключения </a:t>
          </a:r>
          <a:r>
            <a:rPr lang="ru-RU" dirty="0" err="1" smtClean="0">
              <a:latin typeface="+mn-lt"/>
            </a:rPr>
            <a:t>Роспотребнадзора</a:t>
          </a:r>
          <a:r>
            <a:rPr lang="ru-RU" dirty="0" smtClean="0">
              <a:latin typeface="+mn-lt"/>
            </a:rPr>
            <a:t> </a:t>
          </a:r>
          <a:endParaRPr lang="ru-RU" dirty="0">
            <a:latin typeface="+mn-lt"/>
          </a:endParaRPr>
        </a:p>
      </dgm:t>
    </dgm:pt>
    <dgm:pt modelId="{1DCA3C4A-38D8-47FC-9FFE-93FDDA60FA7D}" type="parTrans" cxnId="{ADB7F9D9-8EE3-46BF-B238-A7549DFB4D2C}">
      <dgm:prSet/>
      <dgm:spPr/>
      <dgm:t>
        <a:bodyPr/>
        <a:lstStyle/>
        <a:p>
          <a:endParaRPr lang="ru-RU"/>
        </a:p>
      </dgm:t>
    </dgm:pt>
    <dgm:pt modelId="{DCCA3B84-DDAE-412F-A18C-1CE7A875D4D6}" type="sibTrans" cxnId="{ADB7F9D9-8EE3-46BF-B238-A7549DFB4D2C}">
      <dgm:prSet/>
      <dgm:spPr/>
      <dgm:t>
        <a:bodyPr/>
        <a:lstStyle/>
        <a:p>
          <a:endParaRPr lang="ru-RU"/>
        </a:p>
      </dgm:t>
    </dgm:pt>
    <dgm:pt modelId="{5F136CE5-AA68-4342-AB1A-708C534DB5A2}">
      <dgm:prSet phldrT="[Текст]"/>
      <dgm:spPr/>
      <dgm:t>
        <a:bodyPr/>
        <a:lstStyle/>
        <a:p>
          <a:r>
            <a:rPr lang="ru-RU" b="1" dirty="0" smtClean="0">
              <a:latin typeface="+mn-lt"/>
            </a:rPr>
            <a:t>Организация отдыха детей группы риска</a:t>
          </a:r>
          <a:endParaRPr lang="ru-RU" dirty="0">
            <a:latin typeface="+mn-lt"/>
          </a:endParaRPr>
        </a:p>
      </dgm:t>
    </dgm:pt>
    <dgm:pt modelId="{D9C307CD-23E5-400A-B4E7-6B05FB8A1DDC}" type="parTrans" cxnId="{3311534D-9BCB-4DF8-91BA-9D9463C08C33}">
      <dgm:prSet/>
      <dgm:spPr/>
      <dgm:t>
        <a:bodyPr/>
        <a:lstStyle/>
        <a:p>
          <a:endParaRPr lang="ru-RU"/>
        </a:p>
      </dgm:t>
    </dgm:pt>
    <dgm:pt modelId="{65325760-3CCA-42CE-AA73-D15A9EBC1FF8}" type="sibTrans" cxnId="{3311534D-9BCB-4DF8-91BA-9D9463C08C33}">
      <dgm:prSet/>
      <dgm:spPr/>
      <dgm:t>
        <a:bodyPr/>
        <a:lstStyle/>
        <a:p>
          <a:endParaRPr lang="ru-RU"/>
        </a:p>
      </dgm:t>
    </dgm:pt>
    <dgm:pt modelId="{F36F40DE-DD6E-451E-B3F1-27F63831D42E}">
      <dgm:prSet/>
      <dgm:spPr/>
      <dgm:t>
        <a:bodyPr/>
        <a:lstStyle/>
        <a:p>
          <a:r>
            <a:rPr lang="ru-RU" dirty="0" smtClean="0">
              <a:latin typeface="+mn-lt"/>
            </a:rPr>
            <a:t>планы по занятости детей группы риска в разрезе каждого летнего месяца </a:t>
          </a:r>
          <a:endParaRPr lang="ru-RU" dirty="0">
            <a:latin typeface="+mn-lt"/>
          </a:endParaRPr>
        </a:p>
      </dgm:t>
    </dgm:pt>
    <dgm:pt modelId="{72341B02-DF9E-4EEA-BB1F-CF58B7220FAA}" type="parTrans" cxnId="{9B8B8D81-0A30-4F3C-B8C5-3A84F4860BC6}">
      <dgm:prSet/>
      <dgm:spPr/>
      <dgm:t>
        <a:bodyPr/>
        <a:lstStyle/>
        <a:p>
          <a:endParaRPr lang="ru-RU"/>
        </a:p>
      </dgm:t>
    </dgm:pt>
    <dgm:pt modelId="{2169F405-BA0D-43F7-AC39-E209006F0C19}" type="sibTrans" cxnId="{9B8B8D81-0A30-4F3C-B8C5-3A84F4860BC6}">
      <dgm:prSet/>
      <dgm:spPr/>
      <dgm:t>
        <a:bodyPr/>
        <a:lstStyle/>
        <a:p>
          <a:endParaRPr lang="ru-RU"/>
        </a:p>
      </dgm:t>
    </dgm:pt>
    <dgm:pt modelId="{87EDD1DE-6ED3-440A-B67D-9F9BA88F4A42}">
      <dgm:prSet/>
      <dgm:spPr/>
      <dgm:t>
        <a:bodyPr/>
        <a:lstStyle/>
        <a:p>
          <a:r>
            <a:rPr lang="ru-RU" dirty="0" smtClean="0">
              <a:latin typeface="+mn-lt"/>
            </a:rPr>
            <a:t>учет детей группы риска при формировании контингента ЛДО в приоритетном порядке </a:t>
          </a:r>
          <a:endParaRPr lang="ru-RU" dirty="0">
            <a:latin typeface="+mn-lt"/>
          </a:endParaRPr>
        </a:p>
      </dgm:t>
    </dgm:pt>
    <dgm:pt modelId="{6849ED65-FA23-4FA5-AA4C-14E02EC9554D}" type="parTrans" cxnId="{EEF342DE-0D27-4BF3-B81C-ADEDFE83BB7B}">
      <dgm:prSet/>
      <dgm:spPr/>
      <dgm:t>
        <a:bodyPr/>
        <a:lstStyle/>
        <a:p>
          <a:endParaRPr lang="ru-RU"/>
        </a:p>
      </dgm:t>
    </dgm:pt>
    <dgm:pt modelId="{D9A843EA-205E-4B89-8DBF-E1919FD0171C}" type="sibTrans" cxnId="{EEF342DE-0D27-4BF3-B81C-ADEDFE83BB7B}">
      <dgm:prSet/>
      <dgm:spPr/>
      <dgm:t>
        <a:bodyPr/>
        <a:lstStyle/>
        <a:p>
          <a:endParaRPr lang="ru-RU"/>
        </a:p>
      </dgm:t>
    </dgm:pt>
    <dgm:pt modelId="{22EBD488-C176-4E83-B080-24395335CDE6}">
      <dgm:prSet/>
      <dgm:spPr/>
      <dgm:t>
        <a:bodyPr/>
        <a:lstStyle/>
        <a:p>
          <a:r>
            <a:rPr lang="ru-RU" dirty="0" smtClean="0">
              <a:latin typeface="+mn-lt"/>
            </a:rPr>
            <a:t>разработка и защита программ в ЛДО для группы риска </a:t>
          </a:r>
          <a:endParaRPr lang="ru-RU" dirty="0">
            <a:latin typeface="+mn-lt"/>
          </a:endParaRPr>
        </a:p>
      </dgm:t>
    </dgm:pt>
    <dgm:pt modelId="{CE5FC911-BD67-4E75-872F-69898830F1FB}" type="parTrans" cxnId="{29875032-DF52-4EB0-B8C6-D14929BDACCD}">
      <dgm:prSet/>
      <dgm:spPr/>
      <dgm:t>
        <a:bodyPr/>
        <a:lstStyle/>
        <a:p>
          <a:endParaRPr lang="ru-RU"/>
        </a:p>
      </dgm:t>
    </dgm:pt>
    <dgm:pt modelId="{67F0AF02-C561-4F3F-8D32-77D3C1961153}" type="sibTrans" cxnId="{29875032-DF52-4EB0-B8C6-D14929BDACCD}">
      <dgm:prSet/>
      <dgm:spPr/>
      <dgm:t>
        <a:bodyPr/>
        <a:lstStyle/>
        <a:p>
          <a:endParaRPr lang="ru-RU"/>
        </a:p>
      </dgm:t>
    </dgm:pt>
    <dgm:pt modelId="{1232C753-F529-4710-8C49-EE6B3DF03A28}">
      <dgm:prSet/>
      <dgm:spPr/>
      <dgm:t>
        <a:bodyPr/>
        <a:lstStyle/>
        <a:p>
          <a:r>
            <a:rPr lang="ru-RU" dirty="0" smtClean="0">
              <a:latin typeface="+mn-lt"/>
            </a:rPr>
            <a:t>реализация проекта «Лето на спортплощадке» </a:t>
          </a:r>
          <a:endParaRPr lang="ru-RU" dirty="0">
            <a:latin typeface="+mn-lt"/>
          </a:endParaRPr>
        </a:p>
      </dgm:t>
    </dgm:pt>
    <dgm:pt modelId="{0E3CB329-30B0-42E3-9DC7-80A34D50C2BA}" type="parTrans" cxnId="{B6C4D363-0B19-41BB-8392-220FB8C00C61}">
      <dgm:prSet/>
      <dgm:spPr/>
      <dgm:t>
        <a:bodyPr/>
        <a:lstStyle/>
        <a:p>
          <a:endParaRPr lang="ru-RU"/>
        </a:p>
      </dgm:t>
    </dgm:pt>
    <dgm:pt modelId="{0A86B40E-8362-4883-8B8B-7E0817EA6223}" type="sibTrans" cxnId="{B6C4D363-0B19-41BB-8392-220FB8C00C61}">
      <dgm:prSet/>
      <dgm:spPr/>
      <dgm:t>
        <a:bodyPr/>
        <a:lstStyle/>
        <a:p>
          <a:endParaRPr lang="ru-RU"/>
        </a:p>
      </dgm:t>
    </dgm:pt>
    <dgm:pt modelId="{C4E83382-DB6F-40B5-BC36-9858EAAFB6F7}">
      <dgm:prSet phldrT="[Текст]"/>
      <dgm:spPr/>
      <dgm:t>
        <a:bodyPr/>
        <a:lstStyle/>
        <a:p>
          <a:r>
            <a:rPr lang="ru-RU" b="1" dirty="0" smtClean="0">
              <a:latin typeface="+mn-lt"/>
            </a:rPr>
            <a:t>Реализация программ для детей с ОВЗ</a:t>
          </a:r>
          <a:endParaRPr lang="ru-RU" b="1" dirty="0">
            <a:latin typeface="+mn-lt"/>
          </a:endParaRPr>
        </a:p>
      </dgm:t>
    </dgm:pt>
    <dgm:pt modelId="{51A92087-76F9-4711-95EF-15ACF505ED8D}" type="parTrans" cxnId="{ADFE890E-8057-4537-880A-F9F6C385EE8A}">
      <dgm:prSet/>
      <dgm:spPr/>
      <dgm:t>
        <a:bodyPr/>
        <a:lstStyle/>
        <a:p>
          <a:endParaRPr lang="ru-RU"/>
        </a:p>
      </dgm:t>
    </dgm:pt>
    <dgm:pt modelId="{767B57F9-D551-43B3-8705-380416E15DE7}" type="sibTrans" cxnId="{ADFE890E-8057-4537-880A-F9F6C385EE8A}">
      <dgm:prSet/>
      <dgm:spPr/>
      <dgm:t>
        <a:bodyPr/>
        <a:lstStyle/>
        <a:p>
          <a:endParaRPr lang="ru-RU"/>
        </a:p>
      </dgm:t>
    </dgm:pt>
    <dgm:pt modelId="{79AE6A63-C3D4-4152-AA55-2AB830E0CCC0}">
      <dgm:prSet phldrT="[Текст]"/>
      <dgm:spPr/>
      <dgm:t>
        <a:bodyPr/>
        <a:lstStyle/>
        <a:p>
          <a:r>
            <a:rPr lang="ru-RU" b="1" dirty="0" smtClean="0">
              <a:latin typeface="+mn-lt"/>
            </a:rPr>
            <a:t>Реализация программ для подростков (14-17 лет)</a:t>
          </a:r>
          <a:endParaRPr lang="ru-RU" b="1" dirty="0">
            <a:latin typeface="+mn-lt"/>
          </a:endParaRPr>
        </a:p>
      </dgm:t>
    </dgm:pt>
    <dgm:pt modelId="{2C99F90D-D422-4F8D-B013-5B941FA7674F}" type="parTrans" cxnId="{62151D15-8BCA-4D2C-89B8-E5420B8216ED}">
      <dgm:prSet/>
      <dgm:spPr/>
      <dgm:t>
        <a:bodyPr/>
        <a:lstStyle/>
        <a:p>
          <a:endParaRPr lang="ru-RU"/>
        </a:p>
      </dgm:t>
    </dgm:pt>
    <dgm:pt modelId="{314DD283-070A-4264-AD87-1C15AA8FD3CE}" type="sibTrans" cxnId="{62151D15-8BCA-4D2C-89B8-E5420B8216ED}">
      <dgm:prSet/>
      <dgm:spPr/>
      <dgm:t>
        <a:bodyPr/>
        <a:lstStyle/>
        <a:p>
          <a:endParaRPr lang="ru-RU"/>
        </a:p>
      </dgm:t>
    </dgm:pt>
    <dgm:pt modelId="{160675E7-E9A9-44B5-AB4B-D47411D782A2}">
      <dgm:prSet/>
      <dgm:spPr/>
      <dgm:t>
        <a:bodyPr/>
        <a:lstStyle/>
        <a:p>
          <a:r>
            <a:rPr lang="ru-RU" b="1" dirty="0" smtClean="0">
              <a:latin typeface="+mn-lt"/>
            </a:rPr>
            <a:t>обязательное</a:t>
          </a:r>
          <a:r>
            <a:rPr lang="ru-RU" dirty="0" smtClean="0">
              <a:latin typeface="+mn-lt"/>
            </a:rPr>
            <a:t> включение в Реестр организаций отдыха детей и их оздоровления</a:t>
          </a:r>
          <a:endParaRPr lang="ru-RU" dirty="0">
            <a:latin typeface="+mn-lt"/>
          </a:endParaRPr>
        </a:p>
      </dgm:t>
    </dgm:pt>
    <dgm:pt modelId="{024139EA-E819-4598-A251-44E46DEB9B08}" type="parTrans" cxnId="{95627C71-698F-41B3-871E-9EB34127B870}">
      <dgm:prSet/>
      <dgm:spPr/>
      <dgm:t>
        <a:bodyPr/>
        <a:lstStyle/>
        <a:p>
          <a:endParaRPr lang="ru-RU"/>
        </a:p>
      </dgm:t>
    </dgm:pt>
    <dgm:pt modelId="{895DD370-8904-41C9-B7B2-9DF3CE72ED2D}" type="sibTrans" cxnId="{95627C71-698F-41B3-871E-9EB34127B870}">
      <dgm:prSet/>
      <dgm:spPr/>
      <dgm:t>
        <a:bodyPr/>
        <a:lstStyle/>
        <a:p>
          <a:endParaRPr lang="ru-RU"/>
        </a:p>
      </dgm:t>
    </dgm:pt>
    <dgm:pt modelId="{54B8AB04-C10D-4F1D-936F-4E73A0EAEEB8}" type="pres">
      <dgm:prSet presAssocID="{D2F44E1F-FC2B-4DE3-A6BE-CD8B6BF2AE0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C5AF51-1322-4F2A-A8B5-770887E2C836}" type="pres">
      <dgm:prSet presAssocID="{526D0370-EA11-4A81-8C85-FA415C690E0F}" presName="parentLin" presStyleCnt="0"/>
      <dgm:spPr/>
    </dgm:pt>
    <dgm:pt modelId="{E707A0E5-2B74-4A5C-A127-A0CCE14C219A}" type="pres">
      <dgm:prSet presAssocID="{526D0370-EA11-4A81-8C85-FA415C690E0F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DE333584-1F4A-412A-9D85-9A378FB479B8}" type="pres">
      <dgm:prSet presAssocID="{526D0370-EA11-4A81-8C85-FA415C690E0F}" presName="parentText" presStyleLbl="node1" presStyleIdx="0" presStyleCnt="4" custScaleX="99853" custScaleY="75362" custLinFactNeighborX="-1242" custLinFactNeighborY="-1068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4EE385-B01F-4398-AF3E-13E549332C64}" type="pres">
      <dgm:prSet presAssocID="{526D0370-EA11-4A81-8C85-FA415C690E0F}" presName="negativeSpace" presStyleCnt="0"/>
      <dgm:spPr/>
    </dgm:pt>
    <dgm:pt modelId="{358CC4A1-3ACD-40E2-8A1C-357CFCF1CDF9}" type="pres">
      <dgm:prSet presAssocID="{526D0370-EA11-4A81-8C85-FA415C690E0F}" presName="childText" presStyleLbl="conFgAcc1" presStyleIdx="0" presStyleCnt="4" custScaleY="99072" custLinFactNeighborY="-863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07F103-E0C1-466E-B3A3-280354A119E8}" type="pres">
      <dgm:prSet presAssocID="{20B7B615-3042-4784-BADC-FEE20CC09B9D}" presName="spaceBetweenRectangles" presStyleCnt="0"/>
      <dgm:spPr/>
    </dgm:pt>
    <dgm:pt modelId="{BC2DBC26-5026-4C23-BB09-D775996F3FDE}" type="pres">
      <dgm:prSet presAssocID="{5F136CE5-AA68-4342-AB1A-708C534DB5A2}" presName="parentLin" presStyleCnt="0"/>
      <dgm:spPr/>
    </dgm:pt>
    <dgm:pt modelId="{E829C8E2-32A9-46D8-9B13-3FFE6A33943D}" type="pres">
      <dgm:prSet presAssocID="{5F136CE5-AA68-4342-AB1A-708C534DB5A2}" presName="parentLeftMargin" presStyleLbl="node1" presStyleIdx="0" presStyleCnt="4" custScaleX="97411" custScaleY="91992" custLinFactNeighborX="1156" custLinFactNeighborY="20835"/>
      <dgm:spPr/>
      <dgm:t>
        <a:bodyPr/>
        <a:lstStyle/>
        <a:p>
          <a:endParaRPr lang="ru-RU"/>
        </a:p>
      </dgm:t>
    </dgm:pt>
    <dgm:pt modelId="{280CEAFE-3965-4289-B8A1-276040A83591}" type="pres">
      <dgm:prSet presAssocID="{5F136CE5-AA68-4342-AB1A-708C534DB5A2}" presName="parentText" presStyleLbl="node1" presStyleIdx="1" presStyleCnt="4" custScaleY="875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765E23-F292-4136-BF04-FF6B0F0025BE}" type="pres">
      <dgm:prSet presAssocID="{5F136CE5-AA68-4342-AB1A-708C534DB5A2}" presName="negativeSpace" presStyleCnt="0"/>
      <dgm:spPr/>
    </dgm:pt>
    <dgm:pt modelId="{85B5A225-9D69-4B14-A5ED-651DE877CDFD}" type="pres">
      <dgm:prSet presAssocID="{5F136CE5-AA68-4342-AB1A-708C534DB5A2}" presName="childText" presStyleLbl="conFgAcc1" presStyleIdx="1" presStyleCnt="4" custLinFactNeighborX="-847" custLinFactNeighborY="8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0D5B88-0DC5-45CF-86DE-D25FBA5BC8EE}" type="pres">
      <dgm:prSet presAssocID="{65325760-3CCA-42CE-AA73-D15A9EBC1FF8}" presName="spaceBetweenRectangles" presStyleCnt="0"/>
      <dgm:spPr/>
    </dgm:pt>
    <dgm:pt modelId="{908D1A90-7D01-40FC-A653-4C906629678D}" type="pres">
      <dgm:prSet presAssocID="{C4E83382-DB6F-40B5-BC36-9858EAAFB6F7}" presName="parentLin" presStyleCnt="0"/>
      <dgm:spPr/>
    </dgm:pt>
    <dgm:pt modelId="{2C31E7DB-DCC8-47B4-8E18-9FF656A23630}" type="pres">
      <dgm:prSet presAssocID="{C4E83382-DB6F-40B5-BC36-9858EAAFB6F7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E96B0ABD-1B60-4C95-A759-1ABC1BBE3587}" type="pres">
      <dgm:prSet presAssocID="{C4E83382-DB6F-40B5-BC36-9858EAAFB6F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2626C0-DF2F-42FD-A400-337744285C99}" type="pres">
      <dgm:prSet presAssocID="{C4E83382-DB6F-40B5-BC36-9858EAAFB6F7}" presName="negativeSpace" presStyleCnt="0"/>
      <dgm:spPr/>
    </dgm:pt>
    <dgm:pt modelId="{5CDC083F-202D-400A-AA5B-E2A394ABF86F}" type="pres">
      <dgm:prSet presAssocID="{C4E83382-DB6F-40B5-BC36-9858EAAFB6F7}" presName="childText" presStyleLbl="conFgAcc1" presStyleIdx="2" presStyleCnt="4">
        <dgm:presLayoutVars>
          <dgm:bulletEnabled val="1"/>
        </dgm:presLayoutVars>
      </dgm:prSet>
      <dgm:spPr/>
    </dgm:pt>
    <dgm:pt modelId="{EAA699CB-F782-4F66-8F64-5C4CEB9B52D9}" type="pres">
      <dgm:prSet presAssocID="{767B57F9-D551-43B3-8705-380416E15DE7}" presName="spaceBetweenRectangles" presStyleCnt="0"/>
      <dgm:spPr/>
    </dgm:pt>
    <dgm:pt modelId="{08549177-0991-47AF-8E19-16C2E5DC9E8B}" type="pres">
      <dgm:prSet presAssocID="{79AE6A63-C3D4-4152-AA55-2AB830E0CCC0}" presName="parentLin" presStyleCnt="0"/>
      <dgm:spPr/>
    </dgm:pt>
    <dgm:pt modelId="{F61B58EA-B5C6-4CA4-8969-ACE8A3DFEAA6}" type="pres">
      <dgm:prSet presAssocID="{79AE6A63-C3D4-4152-AA55-2AB830E0CCC0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6A719140-CDBF-4B8C-AC7D-CEF6BC5AAA2C}" type="pres">
      <dgm:prSet presAssocID="{79AE6A63-C3D4-4152-AA55-2AB830E0CCC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83B12B-F1C6-4F4C-A3C9-6688F62711FF}" type="pres">
      <dgm:prSet presAssocID="{79AE6A63-C3D4-4152-AA55-2AB830E0CCC0}" presName="negativeSpace" presStyleCnt="0"/>
      <dgm:spPr/>
    </dgm:pt>
    <dgm:pt modelId="{68DF6977-3491-48D8-93D0-CAA5AE66E7F8}" type="pres">
      <dgm:prSet presAssocID="{79AE6A63-C3D4-4152-AA55-2AB830E0CCC0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9463596-487F-4FFA-BC05-AC5098D29D2C}" type="presOf" srcId="{C4E83382-DB6F-40B5-BC36-9858EAAFB6F7}" destId="{2C31E7DB-DCC8-47B4-8E18-9FF656A23630}" srcOrd="0" destOrd="0" presId="urn:microsoft.com/office/officeart/2005/8/layout/list1"/>
    <dgm:cxn modelId="{FACDD201-0C80-4D35-87D7-07174852B520}" type="presOf" srcId="{1232C753-F529-4710-8C49-EE6B3DF03A28}" destId="{85B5A225-9D69-4B14-A5ED-651DE877CDFD}" srcOrd="0" destOrd="3" presId="urn:microsoft.com/office/officeart/2005/8/layout/list1"/>
    <dgm:cxn modelId="{B6C4D363-0B19-41BB-8392-220FB8C00C61}" srcId="{5F136CE5-AA68-4342-AB1A-708C534DB5A2}" destId="{1232C753-F529-4710-8C49-EE6B3DF03A28}" srcOrd="3" destOrd="0" parTransId="{0E3CB329-30B0-42E3-9DC7-80A34D50C2BA}" sibTransId="{0A86B40E-8362-4883-8B8B-7E0817EA6223}"/>
    <dgm:cxn modelId="{AA7D781A-56DC-4102-A335-0C6CF70443B1}" type="presOf" srcId="{79AE6A63-C3D4-4152-AA55-2AB830E0CCC0}" destId="{F61B58EA-B5C6-4CA4-8969-ACE8A3DFEAA6}" srcOrd="0" destOrd="0" presId="urn:microsoft.com/office/officeart/2005/8/layout/list1"/>
    <dgm:cxn modelId="{3F988960-CBFF-41FA-8136-05E9DBF33CDD}" type="presOf" srcId="{22EBD488-C176-4E83-B080-24395335CDE6}" destId="{85B5A225-9D69-4B14-A5ED-651DE877CDFD}" srcOrd="0" destOrd="2" presId="urn:microsoft.com/office/officeart/2005/8/layout/list1"/>
    <dgm:cxn modelId="{ADFE890E-8057-4537-880A-F9F6C385EE8A}" srcId="{D2F44E1F-FC2B-4DE3-A6BE-CD8B6BF2AE0B}" destId="{C4E83382-DB6F-40B5-BC36-9858EAAFB6F7}" srcOrd="2" destOrd="0" parTransId="{51A92087-76F9-4711-95EF-15ACF505ED8D}" sibTransId="{767B57F9-D551-43B3-8705-380416E15DE7}"/>
    <dgm:cxn modelId="{733EE8E1-0FCC-438D-8834-7CD63FDA86C3}" type="presOf" srcId="{5F136CE5-AA68-4342-AB1A-708C534DB5A2}" destId="{E829C8E2-32A9-46D8-9B13-3FFE6A33943D}" srcOrd="0" destOrd="0" presId="urn:microsoft.com/office/officeart/2005/8/layout/list1"/>
    <dgm:cxn modelId="{7F3E01A1-D71B-443F-A4C6-30A1F96BC89B}" type="presOf" srcId="{D2F44E1F-FC2B-4DE3-A6BE-CD8B6BF2AE0B}" destId="{54B8AB04-C10D-4F1D-936F-4E73A0EAEEB8}" srcOrd="0" destOrd="0" presId="urn:microsoft.com/office/officeart/2005/8/layout/list1"/>
    <dgm:cxn modelId="{A18B0395-780D-4DED-B32B-48F672092D9D}" type="presOf" srcId="{C4E83382-DB6F-40B5-BC36-9858EAAFB6F7}" destId="{E96B0ABD-1B60-4C95-A759-1ABC1BBE3587}" srcOrd="1" destOrd="0" presId="urn:microsoft.com/office/officeart/2005/8/layout/list1"/>
    <dgm:cxn modelId="{B9FCF3F1-1189-4DEC-BA6D-23CB3FC071C5}" srcId="{526D0370-EA11-4A81-8C85-FA415C690E0F}" destId="{0777F10D-6C0D-48B9-87FF-86800424DC9F}" srcOrd="1" destOrd="0" parTransId="{AA296CE1-DB84-47D3-BAED-62B0B1670816}" sibTransId="{16723734-6FE5-4D54-B876-34AA1D1A22AF}"/>
    <dgm:cxn modelId="{29875032-DF52-4EB0-B8C6-D14929BDACCD}" srcId="{5F136CE5-AA68-4342-AB1A-708C534DB5A2}" destId="{22EBD488-C176-4E83-B080-24395335CDE6}" srcOrd="2" destOrd="0" parTransId="{CE5FC911-BD67-4E75-872F-69898830F1FB}" sibTransId="{67F0AF02-C561-4F3F-8D32-77D3C1961153}"/>
    <dgm:cxn modelId="{D579F46C-9B94-4961-A218-6B7D707C858B}" type="presOf" srcId="{0777F10D-6C0D-48B9-87FF-86800424DC9F}" destId="{358CC4A1-3ACD-40E2-8A1C-357CFCF1CDF9}" srcOrd="0" destOrd="1" presId="urn:microsoft.com/office/officeart/2005/8/layout/list1"/>
    <dgm:cxn modelId="{20F26D4A-76E6-433F-AF16-C0B5345C6311}" srcId="{D2F44E1F-FC2B-4DE3-A6BE-CD8B6BF2AE0B}" destId="{526D0370-EA11-4A81-8C85-FA415C690E0F}" srcOrd="0" destOrd="0" parTransId="{81F9C24F-4486-401A-B113-AE458C11FAF7}" sibTransId="{20B7B615-3042-4784-BADC-FEE20CC09B9D}"/>
    <dgm:cxn modelId="{95627C71-698F-41B3-871E-9EB34127B870}" srcId="{526D0370-EA11-4A81-8C85-FA415C690E0F}" destId="{160675E7-E9A9-44B5-AB4B-D47411D782A2}" srcOrd="3" destOrd="0" parTransId="{024139EA-E819-4598-A251-44E46DEB9B08}" sibTransId="{895DD370-8904-41C9-B7B2-9DF3CE72ED2D}"/>
    <dgm:cxn modelId="{DA04CF46-6868-4444-A920-8A9A2B6D15A9}" type="presOf" srcId="{87EDD1DE-6ED3-440A-B67D-9F9BA88F4A42}" destId="{85B5A225-9D69-4B14-A5ED-651DE877CDFD}" srcOrd="0" destOrd="1" presId="urn:microsoft.com/office/officeart/2005/8/layout/list1"/>
    <dgm:cxn modelId="{CA80AC02-6A73-4AFA-BD9C-881DAB0D3CC5}" type="presOf" srcId="{5F136CE5-AA68-4342-AB1A-708C534DB5A2}" destId="{280CEAFE-3965-4289-B8A1-276040A83591}" srcOrd="1" destOrd="0" presId="urn:microsoft.com/office/officeart/2005/8/layout/list1"/>
    <dgm:cxn modelId="{322D20FD-BE91-4E44-84FC-3B7A9A82C3FB}" type="presOf" srcId="{F36F40DE-DD6E-451E-B3F1-27F63831D42E}" destId="{85B5A225-9D69-4B14-A5ED-651DE877CDFD}" srcOrd="0" destOrd="0" presId="urn:microsoft.com/office/officeart/2005/8/layout/list1"/>
    <dgm:cxn modelId="{9B8B8D81-0A30-4F3C-B8C5-3A84F4860BC6}" srcId="{5F136CE5-AA68-4342-AB1A-708C534DB5A2}" destId="{F36F40DE-DD6E-451E-B3F1-27F63831D42E}" srcOrd="0" destOrd="0" parTransId="{72341B02-DF9E-4EEA-BB1F-CF58B7220FAA}" sibTransId="{2169F405-BA0D-43F7-AC39-E209006F0C19}"/>
    <dgm:cxn modelId="{3311534D-9BCB-4DF8-91BA-9D9463C08C33}" srcId="{D2F44E1F-FC2B-4DE3-A6BE-CD8B6BF2AE0B}" destId="{5F136CE5-AA68-4342-AB1A-708C534DB5A2}" srcOrd="1" destOrd="0" parTransId="{D9C307CD-23E5-400A-B4E7-6B05FB8A1DDC}" sibTransId="{65325760-3CCA-42CE-AA73-D15A9EBC1FF8}"/>
    <dgm:cxn modelId="{EEF342DE-0D27-4BF3-B81C-ADEDFE83BB7B}" srcId="{5F136CE5-AA68-4342-AB1A-708C534DB5A2}" destId="{87EDD1DE-6ED3-440A-B67D-9F9BA88F4A42}" srcOrd="1" destOrd="0" parTransId="{6849ED65-FA23-4FA5-AA4C-14E02EC9554D}" sibTransId="{D9A843EA-205E-4B89-8DBF-E1919FD0171C}"/>
    <dgm:cxn modelId="{858BE999-240A-46E6-91B3-F1FDDCCBB329}" type="presOf" srcId="{160675E7-E9A9-44B5-AB4B-D47411D782A2}" destId="{358CC4A1-3ACD-40E2-8A1C-357CFCF1CDF9}" srcOrd="0" destOrd="3" presId="urn:microsoft.com/office/officeart/2005/8/layout/list1"/>
    <dgm:cxn modelId="{62151D15-8BCA-4D2C-89B8-E5420B8216ED}" srcId="{D2F44E1F-FC2B-4DE3-A6BE-CD8B6BF2AE0B}" destId="{79AE6A63-C3D4-4152-AA55-2AB830E0CCC0}" srcOrd="3" destOrd="0" parTransId="{2C99F90D-D422-4F8D-B013-5B941FA7674F}" sibTransId="{314DD283-070A-4264-AD87-1C15AA8FD3CE}"/>
    <dgm:cxn modelId="{726C1990-0B67-4314-8BA6-55D1F89DCC83}" type="presOf" srcId="{526D0370-EA11-4A81-8C85-FA415C690E0F}" destId="{E707A0E5-2B74-4A5C-A127-A0CCE14C219A}" srcOrd="0" destOrd="0" presId="urn:microsoft.com/office/officeart/2005/8/layout/list1"/>
    <dgm:cxn modelId="{DC19D1B2-4B1A-4FA4-A822-179DC6C8896A}" srcId="{526D0370-EA11-4A81-8C85-FA415C690E0F}" destId="{8F704752-F45C-4D3D-ADA8-17FD077B9A90}" srcOrd="0" destOrd="0" parTransId="{F7DD253A-4FF0-465B-B99D-4022F7E7C372}" sibTransId="{7D6C8F37-C0BE-482E-92D4-31610FEDFAA6}"/>
    <dgm:cxn modelId="{ADB7F9D9-8EE3-46BF-B238-A7549DFB4D2C}" srcId="{526D0370-EA11-4A81-8C85-FA415C690E0F}" destId="{915EBE44-14AD-4E39-88EF-E903D97E1938}" srcOrd="2" destOrd="0" parTransId="{1DCA3C4A-38D8-47FC-9FFE-93FDDA60FA7D}" sibTransId="{DCCA3B84-DDAE-412F-A18C-1CE7A875D4D6}"/>
    <dgm:cxn modelId="{E2FB5D63-8F03-40BD-9863-C6969CF4860C}" type="presOf" srcId="{79AE6A63-C3D4-4152-AA55-2AB830E0CCC0}" destId="{6A719140-CDBF-4B8C-AC7D-CEF6BC5AAA2C}" srcOrd="1" destOrd="0" presId="urn:microsoft.com/office/officeart/2005/8/layout/list1"/>
    <dgm:cxn modelId="{D973AE66-D839-4169-A6EC-30B4F72F6E32}" type="presOf" srcId="{526D0370-EA11-4A81-8C85-FA415C690E0F}" destId="{DE333584-1F4A-412A-9D85-9A378FB479B8}" srcOrd="1" destOrd="0" presId="urn:microsoft.com/office/officeart/2005/8/layout/list1"/>
    <dgm:cxn modelId="{0BE7CC31-A962-4220-AD23-08C9B567CB2F}" type="presOf" srcId="{915EBE44-14AD-4E39-88EF-E903D97E1938}" destId="{358CC4A1-3ACD-40E2-8A1C-357CFCF1CDF9}" srcOrd="0" destOrd="2" presId="urn:microsoft.com/office/officeart/2005/8/layout/list1"/>
    <dgm:cxn modelId="{C174E9A4-7AE2-40A8-AD40-0A14F105D368}" type="presOf" srcId="{8F704752-F45C-4D3D-ADA8-17FD077B9A90}" destId="{358CC4A1-3ACD-40E2-8A1C-357CFCF1CDF9}" srcOrd="0" destOrd="0" presId="urn:microsoft.com/office/officeart/2005/8/layout/list1"/>
    <dgm:cxn modelId="{E54D78DB-711F-40D0-BF65-BA1DFF3E8510}" type="presParOf" srcId="{54B8AB04-C10D-4F1D-936F-4E73A0EAEEB8}" destId="{65C5AF51-1322-4F2A-A8B5-770887E2C836}" srcOrd="0" destOrd="0" presId="urn:microsoft.com/office/officeart/2005/8/layout/list1"/>
    <dgm:cxn modelId="{01684126-0DF2-47F2-B16E-4E94665776D2}" type="presParOf" srcId="{65C5AF51-1322-4F2A-A8B5-770887E2C836}" destId="{E707A0E5-2B74-4A5C-A127-A0CCE14C219A}" srcOrd="0" destOrd="0" presId="urn:microsoft.com/office/officeart/2005/8/layout/list1"/>
    <dgm:cxn modelId="{4409DD25-27EB-4C70-A971-33A5374C2518}" type="presParOf" srcId="{65C5AF51-1322-4F2A-A8B5-770887E2C836}" destId="{DE333584-1F4A-412A-9D85-9A378FB479B8}" srcOrd="1" destOrd="0" presId="urn:microsoft.com/office/officeart/2005/8/layout/list1"/>
    <dgm:cxn modelId="{3755D39D-AC6B-42EA-BD9C-0D9998D0FC52}" type="presParOf" srcId="{54B8AB04-C10D-4F1D-936F-4E73A0EAEEB8}" destId="{5E4EE385-B01F-4398-AF3E-13E549332C64}" srcOrd="1" destOrd="0" presId="urn:microsoft.com/office/officeart/2005/8/layout/list1"/>
    <dgm:cxn modelId="{E9B3DCE8-EE90-442E-AB15-5D01169BA299}" type="presParOf" srcId="{54B8AB04-C10D-4F1D-936F-4E73A0EAEEB8}" destId="{358CC4A1-3ACD-40E2-8A1C-357CFCF1CDF9}" srcOrd="2" destOrd="0" presId="urn:microsoft.com/office/officeart/2005/8/layout/list1"/>
    <dgm:cxn modelId="{94F6D67F-9473-415D-8AB2-111132797D9D}" type="presParOf" srcId="{54B8AB04-C10D-4F1D-936F-4E73A0EAEEB8}" destId="{8007F103-E0C1-466E-B3A3-280354A119E8}" srcOrd="3" destOrd="0" presId="urn:microsoft.com/office/officeart/2005/8/layout/list1"/>
    <dgm:cxn modelId="{878E844B-286B-4DBD-A3AE-2F6E273970AE}" type="presParOf" srcId="{54B8AB04-C10D-4F1D-936F-4E73A0EAEEB8}" destId="{BC2DBC26-5026-4C23-BB09-D775996F3FDE}" srcOrd="4" destOrd="0" presId="urn:microsoft.com/office/officeart/2005/8/layout/list1"/>
    <dgm:cxn modelId="{759DFE18-6BDB-4AF4-A7C8-6E900E6016A3}" type="presParOf" srcId="{BC2DBC26-5026-4C23-BB09-D775996F3FDE}" destId="{E829C8E2-32A9-46D8-9B13-3FFE6A33943D}" srcOrd="0" destOrd="0" presId="urn:microsoft.com/office/officeart/2005/8/layout/list1"/>
    <dgm:cxn modelId="{38C18BDF-90D1-4C0F-8B45-55BB7AA51680}" type="presParOf" srcId="{BC2DBC26-5026-4C23-BB09-D775996F3FDE}" destId="{280CEAFE-3965-4289-B8A1-276040A83591}" srcOrd="1" destOrd="0" presId="urn:microsoft.com/office/officeart/2005/8/layout/list1"/>
    <dgm:cxn modelId="{9CB67D40-1ABC-42E2-BC60-49C9B384BF96}" type="presParOf" srcId="{54B8AB04-C10D-4F1D-936F-4E73A0EAEEB8}" destId="{9E765E23-F292-4136-BF04-FF6B0F0025BE}" srcOrd="5" destOrd="0" presId="urn:microsoft.com/office/officeart/2005/8/layout/list1"/>
    <dgm:cxn modelId="{87AD76D9-502A-4E55-8181-C37B26E78900}" type="presParOf" srcId="{54B8AB04-C10D-4F1D-936F-4E73A0EAEEB8}" destId="{85B5A225-9D69-4B14-A5ED-651DE877CDFD}" srcOrd="6" destOrd="0" presId="urn:microsoft.com/office/officeart/2005/8/layout/list1"/>
    <dgm:cxn modelId="{B7F26A00-9EE2-4EA5-840F-7B83D50BA2E9}" type="presParOf" srcId="{54B8AB04-C10D-4F1D-936F-4E73A0EAEEB8}" destId="{760D5B88-0DC5-45CF-86DE-D25FBA5BC8EE}" srcOrd="7" destOrd="0" presId="urn:microsoft.com/office/officeart/2005/8/layout/list1"/>
    <dgm:cxn modelId="{BC8ED849-2CE9-4B0D-B7E0-CA1B253D03F0}" type="presParOf" srcId="{54B8AB04-C10D-4F1D-936F-4E73A0EAEEB8}" destId="{908D1A90-7D01-40FC-A653-4C906629678D}" srcOrd="8" destOrd="0" presId="urn:microsoft.com/office/officeart/2005/8/layout/list1"/>
    <dgm:cxn modelId="{4C1BC7A0-4C61-46CD-A0B5-2FADFD7AAE96}" type="presParOf" srcId="{908D1A90-7D01-40FC-A653-4C906629678D}" destId="{2C31E7DB-DCC8-47B4-8E18-9FF656A23630}" srcOrd="0" destOrd="0" presId="urn:microsoft.com/office/officeart/2005/8/layout/list1"/>
    <dgm:cxn modelId="{20BA4D67-2B31-492D-9B69-6751B733D127}" type="presParOf" srcId="{908D1A90-7D01-40FC-A653-4C906629678D}" destId="{E96B0ABD-1B60-4C95-A759-1ABC1BBE3587}" srcOrd="1" destOrd="0" presId="urn:microsoft.com/office/officeart/2005/8/layout/list1"/>
    <dgm:cxn modelId="{00376058-CD0C-47DB-8A2F-FE47DF2F12AE}" type="presParOf" srcId="{54B8AB04-C10D-4F1D-936F-4E73A0EAEEB8}" destId="{3C2626C0-DF2F-42FD-A400-337744285C99}" srcOrd="9" destOrd="0" presId="urn:microsoft.com/office/officeart/2005/8/layout/list1"/>
    <dgm:cxn modelId="{812E39CE-1EA8-4917-A5C2-57F44EB01295}" type="presParOf" srcId="{54B8AB04-C10D-4F1D-936F-4E73A0EAEEB8}" destId="{5CDC083F-202D-400A-AA5B-E2A394ABF86F}" srcOrd="10" destOrd="0" presId="urn:microsoft.com/office/officeart/2005/8/layout/list1"/>
    <dgm:cxn modelId="{9AF9C6D4-57B9-48B0-A449-FF786660F85C}" type="presParOf" srcId="{54B8AB04-C10D-4F1D-936F-4E73A0EAEEB8}" destId="{EAA699CB-F782-4F66-8F64-5C4CEB9B52D9}" srcOrd="11" destOrd="0" presId="urn:microsoft.com/office/officeart/2005/8/layout/list1"/>
    <dgm:cxn modelId="{AE6F5416-BB98-4DFA-A320-58CC299E8384}" type="presParOf" srcId="{54B8AB04-C10D-4F1D-936F-4E73A0EAEEB8}" destId="{08549177-0991-47AF-8E19-16C2E5DC9E8B}" srcOrd="12" destOrd="0" presId="urn:microsoft.com/office/officeart/2005/8/layout/list1"/>
    <dgm:cxn modelId="{3AD8300B-CE6C-438D-9962-DE1513B3D2B4}" type="presParOf" srcId="{08549177-0991-47AF-8E19-16C2E5DC9E8B}" destId="{F61B58EA-B5C6-4CA4-8969-ACE8A3DFEAA6}" srcOrd="0" destOrd="0" presId="urn:microsoft.com/office/officeart/2005/8/layout/list1"/>
    <dgm:cxn modelId="{8038E0C3-BB6C-46B4-B8BE-BCFFA17151CF}" type="presParOf" srcId="{08549177-0991-47AF-8E19-16C2E5DC9E8B}" destId="{6A719140-CDBF-4B8C-AC7D-CEF6BC5AAA2C}" srcOrd="1" destOrd="0" presId="urn:microsoft.com/office/officeart/2005/8/layout/list1"/>
    <dgm:cxn modelId="{B33F7B5E-073E-4F68-BECF-13BED677DC0B}" type="presParOf" srcId="{54B8AB04-C10D-4F1D-936F-4E73A0EAEEB8}" destId="{5083B12B-F1C6-4F4C-A3C9-6688F62711FF}" srcOrd="13" destOrd="0" presId="urn:microsoft.com/office/officeart/2005/8/layout/list1"/>
    <dgm:cxn modelId="{6EFDC0BD-43A1-4823-BD0E-753443FCC230}" type="presParOf" srcId="{54B8AB04-C10D-4F1D-936F-4E73A0EAEEB8}" destId="{68DF6977-3491-48D8-93D0-CAA5AE66E7F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0075A5-25E5-4A47-8506-01425A27FFC9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2E002F-DD2F-4B9B-B4B0-FF82555B66B9}">
      <dgm:prSet phldrT="[Текст]"/>
      <dgm:spPr/>
      <dgm:t>
        <a:bodyPr/>
        <a:lstStyle/>
        <a:p>
          <a:r>
            <a:rPr lang="ru-RU" dirty="0" smtClean="0"/>
            <a:t>Загородные и санаторно-оздоровительные лагеря, </a:t>
          </a:r>
          <a:r>
            <a:rPr lang="ru-RU" b="1" dirty="0" smtClean="0"/>
            <a:t>профильные лагеря</a:t>
          </a:r>
          <a:endParaRPr lang="ru-RU" b="1" dirty="0"/>
        </a:p>
      </dgm:t>
    </dgm:pt>
    <dgm:pt modelId="{1A3CF0E5-C4D5-4D9D-8ECD-E5DF7D2F9F49}" type="parTrans" cxnId="{0A954ACA-435C-4F83-BC94-27593D9B0656}">
      <dgm:prSet/>
      <dgm:spPr/>
      <dgm:t>
        <a:bodyPr/>
        <a:lstStyle/>
        <a:p>
          <a:endParaRPr lang="ru-RU"/>
        </a:p>
      </dgm:t>
    </dgm:pt>
    <dgm:pt modelId="{D0118236-A0E8-4CC0-8D34-625A1B9A0358}" type="sibTrans" cxnId="{0A954ACA-435C-4F83-BC94-27593D9B0656}">
      <dgm:prSet/>
      <dgm:spPr/>
      <dgm:t>
        <a:bodyPr/>
        <a:lstStyle/>
        <a:p>
          <a:endParaRPr lang="ru-RU"/>
        </a:p>
      </dgm:t>
    </dgm:pt>
    <dgm:pt modelId="{1289B494-EFAE-46B7-8DFC-F32BC57C4B25}">
      <dgm:prSet phldrT="[Текст]"/>
      <dgm:spPr/>
      <dgm:t>
        <a:bodyPr/>
        <a:lstStyle/>
        <a:p>
          <a:r>
            <a:rPr lang="ru-RU" dirty="0" smtClean="0"/>
            <a:t>сертификат</a:t>
          </a:r>
          <a:endParaRPr lang="ru-RU" dirty="0"/>
        </a:p>
      </dgm:t>
    </dgm:pt>
    <dgm:pt modelId="{B9361BAA-77CC-4418-9AD7-3B7E131280DF}" type="parTrans" cxnId="{BFCBF503-C861-4AB7-8E47-B1F1A412EB48}">
      <dgm:prSet/>
      <dgm:spPr/>
      <dgm:t>
        <a:bodyPr/>
        <a:lstStyle/>
        <a:p>
          <a:endParaRPr lang="ru-RU"/>
        </a:p>
      </dgm:t>
    </dgm:pt>
    <dgm:pt modelId="{622603D2-89F4-46F7-8CC0-D1E91D1119C0}" type="sibTrans" cxnId="{BFCBF503-C861-4AB7-8E47-B1F1A412EB48}">
      <dgm:prSet/>
      <dgm:spPr/>
      <dgm:t>
        <a:bodyPr/>
        <a:lstStyle/>
        <a:p>
          <a:endParaRPr lang="ru-RU"/>
        </a:p>
      </dgm:t>
    </dgm:pt>
    <dgm:pt modelId="{A7749FB2-54B3-44AB-B429-6EDA4519FCEF}">
      <dgm:prSet phldrT="[Текст]"/>
      <dgm:spPr/>
      <dgm:t>
        <a:bodyPr/>
        <a:lstStyle/>
        <a:p>
          <a:r>
            <a:rPr lang="ru-RU" dirty="0" smtClean="0"/>
            <a:t>компенсация</a:t>
          </a:r>
          <a:endParaRPr lang="ru-RU" dirty="0"/>
        </a:p>
      </dgm:t>
    </dgm:pt>
    <dgm:pt modelId="{9CBF9BDB-9BD5-44B3-8299-08671D6B2A43}" type="parTrans" cxnId="{DE221048-2C42-4584-BAEB-8DB5489CF991}">
      <dgm:prSet/>
      <dgm:spPr/>
      <dgm:t>
        <a:bodyPr/>
        <a:lstStyle/>
        <a:p>
          <a:endParaRPr lang="ru-RU"/>
        </a:p>
      </dgm:t>
    </dgm:pt>
    <dgm:pt modelId="{DA01602B-1ABC-4BE1-B119-B3E62B711A33}" type="sibTrans" cxnId="{DE221048-2C42-4584-BAEB-8DB5489CF991}">
      <dgm:prSet/>
      <dgm:spPr/>
      <dgm:t>
        <a:bodyPr/>
        <a:lstStyle/>
        <a:p>
          <a:endParaRPr lang="ru-RU"/>
        </a:p>
      </dgm:t>
    </dgm:pt>
    <dgm:pt modelId="{A4BB3929-99FC-4893-9FA2-55634AE3103F}">
      <dgm:prSet phldrT="[Текст]"/>
      <dgm:spPr/>
      <dgm:t>
        <a:bodyPr/>
        <a:lstStyle/>
        <a:p>
          <a:r>
            <a:rPr lang="ru-RU" dirty="0" smtClean="0"/>
            <a:t>Лагеря досуга и отдыха и детские лагеря палаточного типа</a:t>
          </a:r>
          <a:endParaRPr lang="ru-RU" dirty="0"/>
        </a:p>
      </dgm:t>
    </dgm:pt>
    <dgm:pt modelId="{72076857-21EA-4958-97B9-91392FC2A6F6}" type="parTrans" cxnId="{B023416D-39B4-4AAB-873A-550BA2DE1309}">
      <dgm:prSet/>
      <dgm:spPr/>
      <dgm:t>
        <a:bodyPr/>
        <a:lstStyle/>
        <a:p>
          <a:endParaRPr lang="ru-RU"/>
        </a:p>
      </dgm:t>
    </dgm:pt>
    <dgm:pt modelId="{89E8BD37-D4FC-409D-863E-6A6843124763}" type="sibTrans" cxnId="{B023416D-39B4-4AAB-873A-550BA2DE1309}">
      <dgm:prSet/>
      <dgm:spPr/>
      <dgm:t>
        <a:bodyPr/>
        <a:lstStyle/>
        <a:p>
          <a:endParaRPr lang="ru-RU"/>
        </a:p>
      </dgm:t>
    </dgm:pt>
    <dgm:pt modelId="{AA4D7345-AF8D-4A16-8C01-6420EB2A25CB}">
      <dgm:prSet phldrT="[Текст]"/>
      <dgm:spPr/>
      <dgm:t>
        <a:bodyPr/>
        <a:lstStyle/>
        <a:p>
          <a:r>
            <a:rPr lang="ru-RU" dirty="0" smtClean="0"/>
            <a:t>бесплатная муниципальная услуга</a:t>
          </a:r>
          <a:endParaRPr lang="ru-RU" dirty="0"/>
        </a:p>
      </dgm:t>
    </dgm:pt>
    <dgm:pt modelId="{CE39D310-B750-484A-9800-E7E54FC07168}" type="parTrans" cxnId="{0D184DCA-4699-43E3-B99D-0CCE81F2CA34}">
      <dgm:prSet/>
      <dgm:spPr/>
      <dgm:t>
        <a:bodyPr/>
        <a:lstStyle/>
        <a:p>
          <a:endParaRPr lang="ru-RU"/>
        </a:p>
      </dgm:t>
    </dgm:pt>
    <dgm:pt modelId="{5824D1CA-AAD6-46B0-8777-5384A60C60B6}" type="sibTrans" cxnId="{0D184DCA-4699-43E3-B99D-0CCE81F2CA34}">
      <dgm:prSet/>
      <dgm:spPr/>
      <dgm:t>
        <a:bodyPr/>
        <a:lstStyle/>
        <a:p>
          <a:endParaRPr lang="ru-RU"/>
        </a:p>
      </dgm:t>
    </dgm:pt>
    <dgm:pt modelId="{BCD72038-CEF5-49D3-A2CD-959347FFB94F}">
      <dgm:prSet phldrT="[Текст]"/>
      <dgm:spPr/>
      <dgm:t>
        <a:bodyPr/>
        <a:lstStyle/>
        <a:p>
          <a:r>
            <a:rPr lang="ru-RU" dirty="0" smtClean="0"/>
            <a:t>частичная оплата путевки у поставщика услуг по отдыху детей за счет средств бюджета</a:t>
          </a:r>
          <a:endParaRPr lang="ru-RU" dirty="0"/>
        </a:p>
      </dgm:t>
    </dgm:pt>
    <dgm:pt modelId="{C5A3FF19-2C22-49F1-91A3-4609AF13DF21}" type="parTrans" cxnId="{63CFE4AF-77C1-431E-ABAD-002B39F0794C}">
      <dgm:prSet/>
      <dgm:spPr/>
      <dgm:t>
        <a:bodyPr/>
        <a:lstStyle/>
        <a:p>
          <a:endParaRPr lang="ru-RU"/>
        </a:p>
      </dgm:t>
    </dgm:pt>
    <dgm:pt modelId="{95A69441-B7E2-40D7-BF63-A13B3904335E}" type="sibTrans" cxnId="{63CFE4AF-77C1-431E-ABAD-002B39F0794C}">
      <dgm:prSet/>
      <dgm:spPr/>
      <dgm:t>
        <a:bodyPr/>
        <a:lstStyle/>
        <a:p>
          <a:endParaRPr lang="ru-RU"/>
        </a:p>
      </dgm:t>
    </dgm:pt>
    <dgm:pt modelId="{EA1FD691-DDCF-4329-98FD-B1B875B3C0AF}" type="pres">
      <dgm:prSet presAssocID="{B80075A5-25E5-4A47-8506-01425A27FFC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9C3BC8-B417-4EAA-B140-8FE5C8CC2DA8}" type="pres">
      <dgm:prSet presAssocID="{F62E002F-DD2F-4B9B-B4B0-FF82555B66B9}" presName="parentLin" presStyleCnt="0"/>
      <dgm:spPr/>
    </dgm:pt>
    <dgm:pt modelId="{5E65EE6B-C33E-41DD-A66D-8433DED309C2}" type="pres">
      <dgm:prSet presAssocID="{F62E002F-DD2F-4B9B-B4B0-FF82555B66B9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2E696C00-3380-4ED4-93A3-F9F7EE22F647}" type="pres">
      <dgm:prSet presAssocID="{F62E002F-DD2F-4B9B-B4B0-FF82555B66B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27AD49-4A81-480B-8A3E-603C2D9D2021}" type="pres">
      <dgm:prSet presAssocID="{F62E002F-DD2F-4B9B-B4B0-FF82555B66B9}" presName="negativeSpace" presStyleCnt="0"/>
      <dgm:spPr/>
    </dgm:pt>
    <dgm:pt modelId="{E9C2251F-D218-4ED3-8599-29E17A5BB6E2}" type="pres">
      <dgm:prSet presAssocID="{F62E002F-DD2F-4B9B-B4B0-FF82555B66B9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CB2465-D9F4-404B-9002-D95D5EA7AADD}" type="pres">
      <dgm:prSet presAssocID="{D0118236-A0E8-4CC0-8D34-625A1B9A0358}" presName="spaceBetweenRectangles" presStyleCnt="0"/>
      <dgm:spPr/>
    </dgm:pt>
    <dgm:pt modelId="{DCF2178F-B74E-4E0F-84B3-2D631986B9D4}" type="pres">
      <dgm:prSet presAssocID="{A4BB3929-99FC-4893-9FA2-55634AE3103F}" presName="parentLin" presStyleCnt="0"/>
      <dgm:spPr/>
    </dgm:pt>
    <dgm:pt modelId="{D692608B-C35C-4584-BDEB-A472EB63C939}" type="pres">
      <dgm:prSet presAssocID="{A4BB3929-99FC-4893-9FA2-55634AE3103F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BEBDF79B-0ADF-4898-8A9A-EBE3663C6CEE}" type="pres">
      <dgm:prSet presAssocID="{A4BB3929-99FC-4893-9FA2-55634AE3103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6D5DDC-1823-4036-B1C5-56FF79F1B78B}" type="pres">
      <dgm:prSet presAssocID="{A4BB3929-99FC-4893-9FA2-55634AE3103F}" presName="negativeSpace" presStyleCnt="0"/>
      <dgm:spPr/>
    </dgm:pt>
    <dgm:pt modelId="{CD9CABB5-EEA9-4BE9-8B4F-BCF6DF58CF36}" type="pres">
      <dgm:prSet presAssocID="{A4BB3929-99FC-4893-9FA2-55634AE3103F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AC0575-2AEA-430E-BE09-AB58DDDFFC82}" type="presOf" srcId="{1289B494-EFAE-46B7-8DFC-F32BC57C4B25}" destId="{E9C2251F-D218-4ED3-8599-29E17A5BB6E2}" srcOrd="0" destOrd="0" presId="urn:microsoft.com/office/officeart/2005/8/layout/list1"/>
    <dgm:cxn modelId="{B023416D-39B4-4AAB-873A-550BA2DE1309}" srcId="{B80075A5-25E5-4A47-8506-01425A27FFC9}" destId="{A4BB3929-99FC-4893-9FA2-55634AE3103F}" srcOrd="1" destOrd="0" parTransId="{72076857-21EA-4958-97B9-91392FC2A6F6}" sibTransId="{89E8BD37-D4FC-409D-863E-6A6843124763}"/>
    <dgm:cxn modelId="{10C8FAD8-D204-484F-A18B-8546DF2356D7}" type="presOf" srcId="{A4BB3929-99FC-4893-9FA2-55634AE3103F}" destId="{D692608B-C35C-4584-BDEB-A472EB63C939}" srcOrd="0" destOrd="0" presId="urn:microsoft.com/office/officeart/2005/8/layout/list1"/>
    <dgm:cxn modelId="{BFCBF503-C861-4AB7-8E47-B1F1A412EB48}" srcId="{F62E002F-DD2F-4B9B-B4B0-FF82555B66B9}" destId="{1289B494-EFAE-46B7-8DFC-F32BC57C4B25}" srcOrd="0" destOrd="0" parTransId="{B9361BAA-77CC-4418-9AD7-3B7E131280DF}" sibTransId="{622603D2-89F4-46F7-8CC0-D1E91D1119C0}"/>
    <dgm:cxn modelId="{0A954ACA-435C-4F83-BC94-27593D9B0656}" srcId="{B80075A5-25E5-4A47-8506-01425A27FFC9}" destId="{F62E002F-DD2F-4B9B-B4B0-FF82555B66B9}" srcOrd="0" destOrd="0" parTransId="{1A3CF0E5-C4D5-4D9D-8ECD-E5DF7D2F9F49}" sibTransId="{D0118236-A0E8-4CC0-8D34-625A1B9A0358}"/>
    <dgm:cxn modelId="{63CFE4AF-77C1-431E-ABAD-002B39F0794C}" srcId="{A4BB3929-99FC-4893-9FA2-55634AE3103F}" destId="{BCD72038-CEF5-49D3-A2CD-959347FFB94F}" srcOrd="1" destOrd="0" parTransId="{C5A3FF19-2C22-49F1-91A3-4609AF13DF21}" sibTransId="{95A69441-B7E2-40D7-BF63-A13B3904335E}"/>
    <dgm:cxn modelId="{C6252A7A-C662-42A6-9FD3-2537F4220CBC}" type="presOf" srcId="{A4BB3929-99FC-4893-9FA2-55634AE3103F}" destId="{BEBDF79B-0ADF-4898-8A9A-EBE3663C6CEE}" srcOrd="1" destOrd="0" presId="urn:microsoft.com/office/officeart/2005/8/layout/list1"/>
    <dgm:cxn modelId="{1F5A03DA-B93B-4B51-9F24-D1319D93AD52}" type="presOf" srcId="{B80075A5-25E5-4A47-8506-01425A27FFC9}" destId="{EA1FD691-DDCF-4329-98FD-B1B875B3C0AF}" srcOrd="0" destOrd="0" presId="urn:microsoft.com/office/officeart/2005/8/layout/list1"/>
    <dgm:cxn modelId="{8C7152AA-1E25-4487-B269-AF9E029227E6}" type="presOf" srcId="{A7749FB2-54B3-44AB-B429-6EDA4519FCEF}" destId="{E9C2251F-D218-4ED3-8599-29E17A5BB6E2}" srcOrd="0" destOrd="1" presId="urn:microsoft.com/office/officeart/2005/8/layout/list1"/>
    <dgm:cxn modelId="{AF837770-CD6F-4C29-AA42-F01C72DB0045}" type="presOf" srcId="{AA4D7345-AF8D-4A16-8C01-6420EB2A25CB}" destId="{CD9CABB5-EEA9-4BE9-8B4F-BCF6DF58CF36}" srcOrd="0" destOrd="0" presId="urn:microsoft.com/office/officeart/2005/8/layout/list1"/>
    <dgm:cxn modelId="{050E1108-9820-4794-B9BC-39E001A09573}" type="presOf" srcId="{F62E002F-DD2F-4B9B-B4B0-FF82555B66B9}" destId="{2E696C00-3380-4ED4-93A3-F9F7EE22F647}" srcOrd="1" destOrd="0" presId="urn:microsoft.com/office/officeart/2005/8/layout/list1"/>
    <dgm:cxn modelId="{DE221048-2C42-4584-BAEB-8DB5489CF991}" srcId="{F62E002F-DD2F-4B9B-B4B0-FF82555B66B9}" destId="{A7749FB2-54B3-44AB-B429-6EDA4519FCEF}" srcOrd="1" destOrd="0" parTransId="{9CBF9BDB-9BD5-44B3-8299-08671D6B2A43}" sibTransId="{DA01602B-1ABC-4BE1-B119-B3E62B711A33}"/>
    <dgm:cxn modelId="{246FFC29-094A-4349-99AA-179A0CE9ABAC}" type="presOf" srcId="{BCD72038-CEF5-49D3-A2CD-959347FFB94F}" destId="{CD9CABB5-EEA9-4BE9-8B4F-BCF6DF58CF36}" srcOrd="0" destOrd="1" presId="urn:microsoft.com/office/officeart/2005/8/layout/list1"/>
    <dgm:cxn modelId="{6CF0CF0E-6D6B-4E75-AB40-003114BD0D49}" type="presOf" srcId="{F62E002F-DD2F-4B9B-B4B0-FF82555B66B9}" destId="{5E65EE6B-C33E-41DD-A66D-8433DED309C2}" srcOrd="0" destOrd="0" presId="urn:microsoft.com/office/officeart/2005/8/layout/list1"/>
    <dgm:cxn modelId="{0D184DCA-4699-43E3-B99D-0CCE81F2CA34}" srcId="{A4BB3929-99FC-4893-9FA2-55634AE3103F}" destId="{AA4D7345-AF8D-4A16-8C01-6420EB2A25CB}" srcOrd="0" destOrd="0" parTransId="{CE39D310-B750-484A-9800-E7E54FC07168}" sibTransId="{5824D1CA-AAD6-46B0-8777-5384A60C60B6}"/>
    <dgm:cxn modelId="{14A5891E-C16C-4E7E-8EC3-8A982E7A9DF0}" type="presParOf" srcId="{EA1FD691-DDCF-4329-98FD-B1B875B3C0AF}" destId="{109C3BC8-B417-4EAA-B140-8FE5C8CC2DA8}" srcOrd="0" destOrd="0" presId="urn:microsoft.com/office/officeart/2005/8/layout/list1"/>
    <dgm:cxn modelId="{687ED878-8D17-4B61-B346-556D4D7A789C}" type="presParOf" srcId="{109C3BC8-B417-4EAA-B140-8FE5C8CC2DA8}" destId="{5E65EE6B-C33E-41DD-A66D-8433DED309C2}" srcOrd="0" destOrd="0" presId="urn:microsoft.com/office/officeart/2005/8/layout/list1"/>
    <dgm:cxn modelId="{78D7EB40-0BE0-4C80-B8F1-5A22C697ABD4}" type="presParOf" srcId="{109C3BC8-B417-4EAA-B140-8FE5C8CC2DA8}" destId="{2E696C00-3380-4ED4-93A3-F9F7EE22F647}" srcOrd="1" destOrd="0" presId="urn:microsoft.com/office/officeart/2005/8/layout/list1"/>
    <dgm:cxn modelId="{64AE3593-4063-4FF4-A482-E967DE195FA6}" type="presParOf" srcId="{EA1FD691-DDCF-4329-98FD-B1B875B3C0AF}" destId="{1B27AD49-4A81-480B-8A3E-603C2D9D2021}" srcOrd="1" destOrd="0" presId="urn:microsoft.com/office/officeart/2005/8/layout/list1"/>
    <dgm:cxn modelId="{9109C2D8-3EC1-4064-83B3-60FA71465F25}" type="presParOf" srcId="{EA1FD691-DDCF-4329-98FD-B1B875B3C0AF}" destId="{E9C2251F-D218-4ED3-8599-29E17A5BB6E2}" srcOrd="2" destOrd="0" presId="urn:microsoft.com/office/officeart/2005/8/layout/list1"/>
    <dgm:cxn modelId="{A73BFFE3-872C-4706-BCF3-0ED558E18B95}" type="presParOf" srcId="{EA1FD691-DDCF-4329-98FD-B1B875B3C0AF}" destId="{F5CB2465-D9F4-404B-9002-D95D5EA7AADD}" srcOrd="3" destOrd="0" presId="urn:microsoft.com/office/officeart/2005/8/layout/list1"/>
    <dgm:cxn modelId="{78AE9166-A09A-43AF-B741-F3675461F907}" type="presParOf" srcId="{EA1FD691-DDCF-4329-98FD-B1B875B3C0AF}" destId="{DCF2178F-B74E-4E0F-84B3-2D631986B9D4}" srcOrd="4" destOrd="0" presId="urn:microsoft.com/office/officeart/2005/8/layout/list1"/>
    <dgm:cxn modelId="{0EF22319-B4D8-4C82-9F17-B02EAF65BE40}" type="presParOf" srcId="{DCF2178F-B74E-4E0F-84B3-2D631986B9D4}" destId="{D692608B-C35C-4584-BDEB-A472EB63C939}" srcOrd="0" destOrd="0" presId="urn:microsoft.com/office/officeart/2005/8/layout/list1"/>
    <dgm:cxn modelId="{A5599D34-1193-4496-8F88-E3C26F5A9B4C}" type="presParOf" srcId="{DCF2178F-B74E-4E0F-84B3-2D631986B9D4}" destId="{BEBDF79B-0ADF-4898-8A9A-EBE3663C6CEE}" srcOrd="1" destOrd="0" presId="urn:microsoft.com/office/officeart/2005/8/layout/list1"/>
    <dgm:cxn modelId="{10A4D18B-D048-436C-8796-C59DBCED7230}" type="presParOf" srcId="{EA1FD691-DDCF-4329-98FD-B1B875B3C0AF}" destId="{2A6D5DDC-1823-4036-B1C5-56FF79F1B78B}" srcOrd="5" destOrd="0" presId="urn:microsoft.com/office/officeart/2005/8/layout/list1"/>
    <dgm:cxn modelId="{9FCB2D5A-6FDB-454A-AB16-3BE2C6AF6F56}" type="presParOf" srcId="{EA1FD691-DDCF-4329-98FD-B1B875B3C0AF}" destId="{CD9CABB5-EEA9-4BE9-8B4F-BCF6DF58CF3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D757D0-34C8-47E4-AE52-1FF3F8DFE6E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2D6B4B-14D8-4263-BF0B-1E7DECDBBD71}">
      <dgm:prSet/>
      <dgm:spPr/>
      <dgm:t>
        <a:bodyPr/>
        <a:lstStyle/>
        <a:p>
          <a:pPr rtl="0"/>
          <a:r>
            <a:rPr lang="ru-RU" b="1" dirty="0" smtClean="0"/>
            <a:t>Получить сертификат</a:t>
          </a:r>
          <a:r>
            <a:rPr lang="ru-RU" dirty="0" smtClean="0"/>
            <a:t> на отдых детей и их </a:t>
          </a:r>
        </a:p>
        <a:p>
          <a:pPr rtl="0"/>
          <a:r>
            <a:rPr lang="ru-RU" dirty="0" smtClean="0"/>
            <a:t>оздоровление можно </a:t>
          </a:r>
          <a:r>
            <a:rPr lang="ru-RU" u="sng" dirty="0" smtClean="0"/>
            <a:t>в пунктах выдачи сертификатов </a:t>
          </a:r>
          <a:endParaRPr lang="ru-RU" u="sng" dirty="0"/>
        </a:p>
      </dgm:t>
    </dgm:pt>
    <dgm:pt modelId="{81C96662-B01E-4144-A841-25DD3D3FEBFE}" type="parTrans" cxnId="{7F3DD698-517C-4B00-8960-17ED0F5D482A}">
      <dgm:prSet/>
      <dgm:spPr/>
      <dgm:t>
        <a:bodyPr/>
        <a:lstStyle/>
        <a:p>
          <a:endParaRPr lang="ru-RU"/>
        </a:p>
      </dgm:t>
    </dgm:pt>
    <dgm:pt modelId="{A7D8BC1F-8425-4228-9121-57B9B5700527}" type="sibTrans" cxnId="{7F3DD698-517C-4B00-8960-17ED0F5D482A}">
      <dgm:prSet/>
      <dgm:spPr/>
      <dgm:t>
        <a:bodyPr/>
        <a:lstStyle/>
        <a:p>
          <a:endParaRPr lang="ru-RU"/>
        </a:p>
      </dgm:t>
    </dgm:pt>
    <dgm:pt modelId="{AE49C4F4-7516-47DB-A21B-E0290C7BC203}">
      <dgm:prSet/>
      <dgm:spPr/>
      <dgm:t>
        <a:bodyPr/>
        <a:lstStyle/>
        <a:p>
          <a:pPr rtl="0"/>
          <a:r>
            <a:rPr lang="ru-RU" dirty="0" smtClean="0"/>
            <a:t>Размер поддержки </a:t>
          </a:r>
          <a:r>
            <a:rPr lang="ru-RU" b="1" dirty="0" smtClean="0"/>
            <a:t>по сертификату</a:t>
          </a:r>
          <a:r>
            <a:rPr lang="ru-RU" dirty="0" smtClean="0"/>
            <a:t>, как и прежде, зависит от величины среднемесячного дохода либо социального статуса семьи. </a:t>
          </a:r>
          <a:endParaRPr lang="ru-RU" dirty="0"/>
        </a:p>
      </dgm:t>
    </dgm:pt>
    <dgm:pt modelId="{89E87C48-A9E1-4C68-B535-E7DF414FD4E3}" type="parTrans" cxnId="{A9697FD9-72F5-4706-8B16-D9614A23A047}">
      <dgm:prSet/>
      <dgm:spPr/>
      <dgm:t>
        <a:bodyPr/>
        <a:lstStyle/>
        <a:p>
          <a:endParaRPr lang="ru-RU"/>
        </a:p>
      </dgm:t>
    </dgm:pt>
    <dgm:pt modelId="{595341A8-839B-4A52-A243-4C3628DED5FF}" type="sibTrans" cxnId="{A9697FD9-72F5-4706-8B16-D9614A23A047}">
      <dgm:prSet/>
      <dgm:spPr/>
      <dgm:t>
        <a:bodyPr/>
        <a:lstStyle/>
        <a:p>
          <a:endParaRPr lang="ru-RU"/>
        </a:p>
      </dgm:t>
    </dgm:pt>
    <dgm:pt modelId="{AC7CC033-7BD2-4210-8A63-2A17D17995A4}">
      <dgm:prSet/>
      <dgm:spPr/>
      <dgm:t>
        <a:bodyPr/>
        <a:lstStyle/>
        <a:p>
          <a:pPr rtl="0"/>
          <a:r>
            <a:rPr lang="ru-RU" b="1" dirty="0" smtClean="0"/>
            <a:t>ВАЖНО!</a:t>
          </a:r>
          <a:r>
            <a:rPr lang="ru-RU" dirty="0" smtClean="0"/>
            <a:t> Сертификат необходимо передать представителю лагеря в течение </a:t>
          </a:r>
          <a:r>
            <a:rPr lang="ru-RU" b="1" dirty="0" smtClean="0"/>
            <a:t>15 календарных дней</a:t>
          </a:r>
          <a:r>
            <a:rPr lang="ru-RU" dirty="0" smtClean="0"/>
            <a:t> со дня получения сертификата (срок действия сертификата указан в сертификате). </a:t>
          </a:r>
          <a:endParaRPr lang="ru-RU" u="sng" dirty="0"/>
        </a:p>
      </dgm:t>
    </dgm:pt>
    <dgm:pt modelId="{C68DFC1F-F1F7-4362-B00A-5AE5AF20DB23}" type="parTrans" cxnId="{622D4AE4-EDAB-401A-AD28-51DB6DDC98D9}">
      <dgm:prSet/>
      <dgm:spPr/>
      <dgm:t>
        <a:bodyPr/>
        <a:lstStyle/>
        <a:p>
          <a:endParaRPr lang="ru-RU"/>
        </a:p>
      </dgm:t>
    </dgm:pt>
    <dgm:pt modelId="{364AAD0D-9BC4-443B-841E-C8989D4A4FA6}" type="sibTrans" cxnId="{622D4AE4-EDAB-401A-AD28-51DB6DDC98D9}">
      <dgm:prSet/>
      <dgm:spPr/>
      <dgm:t>
        <a:bodyPr/>
        <a:lstStyle/>
        <a:p>
          <a:endParaRPr lang="ru-RU"/>
        </a:p>
      </dgm:t>
    </dgm:pt>
    <dgm:pt modelId="{52ACFDBC-A579-4D5B-B868-8789DB1BD15C}">
      <dgm:prSet/>
      <dgm:spPr/>
      <dgm:t>
        <a:bodyPr/>
        <a:lstStyle/>
        <a:p>
          <a:pPr rtl="0"/>
          <a:r>
            <a:rPr lang="ru-RU" dirty="0" smtClean="0"/>
            <a:t>С перечнем документов и размером поддержки можно ознакомиться на сайте администрации города Перми в разделе </a:t>
          </a:r>
          <a:r>
            <a:rPr lang="ru-RU" u="sng" dirty="0" smtClean="0">
              <a:hlinkClick xmlns:r="http://schemas.openxmlformats.org/officeDocument/2006/relationships" r:id="rId1"/>
            </a:rPr>
            <a:t>Семья и детство/Оздоровительная кампания</a:t>
          </a:r>
          <a:endParaRPr lang="ru-RU" dirty="0"/>
        </a:p>
      </dgm:t>
    </dgm:pt>
    <dgm:pt modelId="{354687A6-CB43-475E-BEA7-640E6778E4B2}" type="parTrans" cxnId="{20BCAEAA-3271-4036-8A8E-6723027C422D}">
      <dgm:prSet/>
      <dgm:spPr/>
      <dgm:t>
        <a:bodyPr/>
        <a:lstStyle/>
        <a:p>
          <a:endParaRPr lang="ru-RU"/>
        </a:p>
      </dgm:t>
    </dgm:pt>
    <dgm:pt modelId="{8E8F82BB-67FF-441F-AECE-1AFEAF500FDE}" type="sibTrans" cxnId="{20BCAEAA-3271-4036-8A8E-6723027C422D}">
      <dgm:prSet/>
      <dgm:spPr/>
      <dgm:t>
        <a:bodyPr/>
        <a:lstStyle/>
        <a:p>
          <a:endParaRPr lang="ru-RU"/>
        </a:p>
      </dgm:t>
    </dgm:pt>
    <dgm:pt modelId="{6B7A2A47-51CC-4A18-9DF9-26EDEB8BF96B}">
      <dgm:prSet/>
      <dgm:spPr/>
      <dgm:t>
        <a:bodyPr/>
        <a:lstStyle/>
        <a:p>
          <a:pPr rtl="0"/>
          <a:r>
            <a:rPr lang="ru-RU" dirty="0" smtClean="0"/>
            <a:t>График работы пунктов выдачи размещен на сайте администрации города Перми в разделе </a:t>
          </a:r>
          <a:r>
            <a:rPr lang="ru-RU" u="sng" dirty="0" smtClean="0">
              <a:solidFill>
                <a:schemeClr val="tx1"/>
              </a:solidFill>
            </a:rPr>
            <a:t>Семья и детство/Оздоровительная кампания</a:t>
          </a:r>
          <a:r>
            <a:rPr lang="ru-RU" u="sng" dirty="0" smtClean="0"/>
            <a:t>/Сертификат на отдых детей и их оздоровление</a:t>
          </a:r>
          <a:endParaRPr lang="ru-RU" u="sng" dirty="0"/>
        </a:p>
      </dgm:t>
    </dgm:pt>
    <dgm:pt modelId="{D043909C-3F58-44EA-9D5D-594F68388F98}" type="parTrans" cxnId="{7131E451-0024-4F39-AFA9-3FFFB99277E7}">
      <dgm:prSet/>
      <dgm:spPr/>
      <dgm:t>
        <a:bodyPr/>
        <a:lstStyle/>
        <a:p>
          <a:endParaRPr lang="ru-RU"/>
        </a:p>
      </dgm:t>
    </dgm:pt>
    <dgm:pt modelId="{805475AC-5898-4E82-BBDD-F43452972C6B}" type="sibTrans" cxnId="{7131E451-0024-4F39-AFA9-3FFFB99277E7}">
      <dgm:prSet/>
      <dgm:spPr/>
      <dgm:t>
        <a:bodyPr/>
        <a:lstStyle/>
        <a:p>
          <a:endParaRPr lang="ru-RU"/>
        </a:p>
      </dgm:t>
    </dgm:pt>
    <dgm:pt modelId="{38998655-5D86-4181-A10F-616A08FF282A}" type="pres">
      <dgm:prSet presAssocID="{5FD757D0-34C8-47E4-AE52-1FF3F8DFE6E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38B1B0-7DF6-4EE8-89E4-F77D963045D6}" type="pres">
      <dgm:prSet presAssocID="{8B2D6B4B-14D8-4263-BF0B-1E7DECDBBD7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E77473-4199-458B-87BF-3F580889B6C2}" type="pres">
      <dgm:prSet presAssocID="{8B2D6B4B-14D8-4263-BF0B-1E7DECDBBD7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EE43AC-5024-4175-AE25-5E52508C4611}" type="pres">
      <dgm:prSet presAssocID="{AE49C4F4-7516-47DB-A21B-E0290C7BC20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5614A5-4CF4-4A59-92B8-6F3995E96D9A}" type="pres">
      <dgm:prSet presAssocID="{AE49C4F4-7516-47DB-A21B-E0290C7BC20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C014B4-83DC-44DE-815A-E7AAA93B77C5}" type="pres">
      <dgm:prSet presAssocID="{52ACFDBC-A579-4D5B-B868-8789DB1BD15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E25B50-CE07-4385-8A08-D4294D421341}" type="presOf" srcId="{52ACFDBC-A579-4D5B-B868-8789DB1BD15C}" destId="{80C014B4-83DC-44DE-815A-E7AAA93B77C5}" srcOrd="0" destOrd="0" presId="urn:microsoft.com/office/officeart/2005/8/layout/vList2"/>
    <dgm:cxn modelId="{EF9D44B8-3C4C-4D97-BAA2-943E896B57C4}" type="presOf" srcId="{8B2D6B4B-14D8-4263-BF0B-1E7DECDBBD71}" destId="{1B38B1B0-7DF6-4EE8-89E4-F77D963045D6}" srcOrd="0" destOrd="0" presId="urn:microsoft.com/office/officeart/2005/8/layout/vList2"/>
    <dgm:cxn modelId="{DC94CE58-3E79-4593-AF41-295923C9E2C5}" type="presOf" srcId="{6B7A2A47-51CC-4A18-9DF9-26EDEB8BF96B}" destId="{A3E77473-4199-458B-87BF-3F580889B6C2}" srcOrd="0" destOrd="0" presId="urn:microsoft.com/office/officeart/2005/8/layout/vList2"/>
    <dgm:cxn modelId="{20BCAEAA-3271-4036-8A8E-6723027C422D}" srcId="{5FD757D0-34C8-47E4-AE52-1FF3F8DFE6E2}" destId="{52ACFDBC-A579-4D5B-B868-8789DB1BD15C}" srcOrd="2" destOrd="0" parTransId="{354687A6-CB43-475E-BEA7-640E6778E4B2}" sibTransId="{8E8F82BB-67FF-441F-AECE-1AFEAF500FDE}"/>
    <dgm:cxn modelId="{A9697FD9-72F5-4706-8B16-D9614A23A047}" srcId="{5FD757D0-34C8-47E4-AE52-1FF3F8DFE6E2}" destId="{AE49C4F4-7516-47DB-A21B-E0290C7BC203}" srcOrd="1" destOrd="0" parTransId="{89E87C48-A9E1-4C68-B535-E7DF414FD4E3}" sibTransId="{595341A8-839B-4A52-A243-4C3628DED5FF}"/>
    <dgm:cxn modelId="{7F3DD698-517C-4B00-8960-17ED0F5D482A}" srcId="{5FD757D0-34C8-47E4-AE52-1FF3F8DFE6E2}" destId="{8B2D6B4B-14D8-4263-BF0B-1E7DECDBBD71}" srcOrd="0" destOrd="0" parTransId="{81C96662-B01E-4144-A841-25DD3D3FEBFE}" sibTransId="{A7D8BC1F-8425-4228-9121-57B9B5700527}"/>
    <dgm:cxn modelId="{F2E2EDC8-1B5F-45E2-A209-EF9D41D75DCD}" type="presOf" srcId="{AE49C4F4-7516-47DB-A21B-E0290C7BC203}" destId="{81EE43AC-5024-4175-AE25-5E52508C4611}" srcOrd="0" destOrd="0" presId="urn:microsoft.com/office/officeart/2005/8/layout/vList2"/>
    <dgm:cxn modelId="{622D4AE4-EDAB-401A-AD28-51DB6DDC98D9}" srcId="{AE49C4F4-7516-47DB-A21B-E0290C7BC203}" destId="{AC7CC033-7BD2-4210-8A63-2A17D17995A4}" srcOrd="0" destOrd="0" parTransId="{C68DFC1F-F1F7-4362-B00A-5AE5AF20DB23}" sibTransId="{364AAD0D-9BC4-443B-841E-C8989D4A4FA6}"/>
    <dgm:cxn modelId="{7131E451-0024-4F39-AFA9-3FFFB99277E7}" srcId="{8B2D6B4B-14D8-4263-BF0B-1E7DECDBBD71}" destId="{6B7A2A47-51CC-4A18-9DF9-26EDEB8BF96B}" srcOrd="0" destOrd="0" parTransId="{D043909C-3F58-44EA-9D5D-594F68388F98}" sibTransId="{805475AC-5898-4E82-BBDD-F43452972C6B}"/>
    <dgm:cxn modelId="{D3B8A7CE-BDE1-42F4-81FB-D3A6D6CE5ADA}" type="presOf" srcId="{AC7CC033-7BD2-4210-8A63-2A17D17995A4}" destId="{BD5614A5-4CF4-4A59-92B8-6F3995E96D9A}" srcOrd="0" destOrd="0" presId="urn:microsoft.com/office/officeart/2005/8/layout/vList2"/>
    <dgm:cxn modelId="{BE1F6B3B-840A-4ECD-A996-66194F6098D2}" type="presOf" srcId="{5FD757D0-34C8-47E4-AE52-1FF3F8DFE6E2}" destId="{38998655-5D86-4181-A10F-616A08FF282A}" srcOrd="0" destOrd="0" presId="urn:microsoft.com/office/officeart/2005/8/layout/vList2"/>
    <dgm:cxn modelId="{8DB5FAF6-4831-4484-BB4A-DD2277E97AE3}" type="presParOf" srcId="{38998655-5D86-4181-A10F-616A08FF282A}" destId="{1B38B1B0-7DF6-4EE8-89E4-F77D963045D6}" srcOrd="0" destOrd="0" presId="urn:microsoft.com/office/officeart/2005/8/layout/vList2"/>
    <dgm:cxn modelId="{F14758BE-8C4C-4B8E-A768-D65D922C2D18}" type="presParOf" srcId="{38998655-5D86-4181-A10F-616A08FF282A}" destId="{A3E77473-4199-458B-87BF-3F580889B6C2}" srcOrd="1" destOrd="0" presId="urn:microsoft.com/office/officeart/2005/8/layout/vList2"/>
    <dgm:cxn modelId="{842BD7E7-07B2-4643-BFC1-6E28412A98D8}" type="presParOf" srcId="{38998655-5D86-4181-A10F-616A08FF282A}" destId="{81EE43AC-5024-4175-AE25-5E52508C4611}" srcOrd="2" destOrd="0" presId="urn:microsoft.com/office/officeart/2005/8/layout/vList2"/>
    <dgm:cxn modelId="{BC865215-66F4-4C1E-A22B-F65A38C15AAC}" type="presParOf" srcId="{38998655-5D86-4181-A10F-616A08FF282A}" destId="{BD5614A5-4CF4-4A59-92B8-6F3995E96D9A}" srcOrd="3" destOrd="0" presId="urn:microsoft.com/office/officeart/2005/8/layout/vList2"/>
    <dgm:cxn modelId="{85315C8F-4870-47FD-9624-B16731C2B587}" type="presParOf" srcId="{38998655-5D86-4181-A10F-616A08FF282A}" destId="{80C014B4-83DC-44DE-815A-E7AAA93B77C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79C529-9D4D-4090-9874-5B3A2FBDC4A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CE8316-60A5-469A-BEBA-FDD4CA277FA4}">
      <dgm:prSet custT="1"/>
      <dgm:spPr/>
      <dgm:t>
        <a:bodyPr/>
        <a:lstStyle/>
        <a:p>
          <a:pPr rtl="0"/>
          <a:r>
            <a:rPr lang="ru-RU" sz="1600" b="1" dirty="0" smtClean="0"/>
            <a:t>Что нужно сделать родителю, чтобы получить услугу:</a:t>
          </a:r>
          <a:endParaRPr lang="ru-RU" sz="1600" dirty="0"/>
        </a:p>
      </dgm:t>
    </dgm:pt>
    <dgm:pt modelId="{7BC6A883-2E80-4699-A03E-3194C4223669}" type="parTrans" cxnId="{1E59E7AA-0CF5-4F42-822B-D3BC755470E8}">
      <dgm:prSet/>
      <dgm:spPr/>
      <dgm:t>
        <a:bodyPr/>
        <a:lstStyle/>
        <a:p>
          <a:endParaRPr lang="ru-RU" sz="2400"/>
        </a:p>
      </dgm:t>
    </dgm:pt>
    <dgm:pt modelId="{CFE9B861-6DBD-4F9C-8BDA-158F3307486D}" type="sibTrans" cxnId="{1E59E7AA-0CF5-4F42-822B-D3BC755470E8}">
      <dgm:prSet/>
      <dgm:spPr/>
      <dgm:t>
        <a:bodyPr/>
        <a:lstStyle/>
        <a:p>
          <a:endParaRPr lang="ru-RU" sz="2400"/>
        </a:p>
      </dgm:t>
    </dgm:pt>
    <dgm:pt modelId="{7ADA2A0C-23F1-4634-AD4C-52F4A63EF643}">
      <dgm:prSet custT="1"/>
      <dgm:spPr/>
      <dgm:t>
        <a:bodyPr/>
        <a:lstStyle/>
        <a:p>
          <a:pPr rtl="0"/>
          <a:r>
            <a:rPr lang="ru-RU" sz="1600" dirty="0" smtClean="0"/>
            <a:t>1. Подготовить пакет документов, а именно:</a:t>
          </a:r>
          <a:endParaRPr lang="ru-RU" sz="1600" dirty="0"/>
        </a:p>
      </dgm:t>
    </dgm:pt>
    <dgm:pt modelId="{A8B319E1-ED1C-42D5-9883-C2CFF44DEAFB}" type="parTrans" cxnId="{82C96D40-3E63-4761-9EC6-9F81779191DA}">
      <dgm:prSet/>
      <dgm:spPr/>
      <dgm:t>
        <a:bodyPr/>
        <a:lstStyle/>
        <a:p>
          <a:endParaRPr lang="ru-RU" sz="2400"/>
        </a:p>
      </dgm:t>
    </dgm:pt>
    <dgm:pt modelId="{1B649B34-81B9-4E7C-80EB-DE06454A3CBD}" type="sibTrans" cxnId="{82C96D40-3E63-4761-9EC6-9F81779191DA}">
      <dgm:prSet/>
      <dgm:spPr/>
      <dgm:t>
        <a:bodyPr/>
        <a:lstStyle/>
        <a:p>
          <a:endParaRPr lang="ru-RU" sz="2400"/>
        </a:p>
      </dgm:t>
    </dgm:pt>
    <dgm:pt modelId="{62C993BE-0AD6-403F-8BF2-8D4A19EA75B0}">
      <dgm:prSet custT="1"/>
      <dgm:spPr/>
      <dgm:t>
        <a:bodyPr/>
        <a:lstStyle/>
        <a:p>
          <a:pPr rtl="0"/>
          <a:r>
            <a:rPr lang="ru-RU" sz="1400" dirty="0" smtClean="0"/>
            <a:t>копии паспорта родителя;</a:t>
          </a:r>
          <a:endParaRPr lang="ru-RU" sz="1400" dirty="0"/>
        </a:p>
      </dgm:t>
    </dgm:pt>
    <dgm:pt modelId="{515C7B82-7804-49C4-97BB-3B4386C82D95}" type="parTrans" cxnId="{A1DE57BC-5BB2-4CDE-9275-6E3C8D7D2B79}">
      <dgm:prSet/>
      <dgm:spPr/>
      <dgm:t>
        <a:bodyPr/>
        <a:lstStyle/>
        <a:p>
          <a:endParaRPr lang="ru-RU" sz="2400"/>
        </a:p>
      </dgm:t>
    </dgm:pt>
    <dgm:pt modelId="{3AFB7D74-BB04-4CBA-89D9-796D2CFDD8B6}" type="sibTrans" cxnId="{A1DE57BC-5BB2-4CDE-9275-6E3C8D7D2B79}">
      <dgm:prSet/>
      <dgm:spPr/>
      <dgm:t>
        <a:bodyPr/>
        <a:lstStyle/>
        <a:p>
          <a:endParaRPr lang="ru-RU" sz="2400"/>
        </a:p>
      </dgm:t>
    </dgm:pt>
    <dgm:pt modelId="{F19EDE40-60DF-4409-AB17-0F5FCEA3C82E}">
      <dgm:prSet custT="1"/>
      <dgm:spPr/>
      <dgm:t>
        <a:bodyPr/>
        <a:lstStyle/>
        <a:p>
          <a:pPr rtl="0"/>
          <a:r>
            <a:rPr lang="ru-RU" sz="1400" dirty="0" smtClean="0"/>
            <a:t>копия свидетельства о рождении ребенка или копия паспорта ребенка (при достижении 14-летнего возраста);</a:t>
          </a:r>
          <a:endParaRPr lang="ru-RU" sz="1400" dirty="0"/>
        </a:p>
      </dgm:t>
    </dgm:pt>
    <dgm:pt modelId="{2D580DC9-420E-4AA6-BFC5-A6A8D0AAD9DA}" type="parTrans" cxnId="{C21FA4BB-CF60-415E-B4D8-F425379B45B1}">
      <dgm:prSet/>
      <dgm:spPr/>
      <dgm:t>
        <a:bodyPr/>
        <a:lstStyle/>
        <a:p>
          <a:endParaRPr lang="ru-RU" sz="2400"/>
        </a:p>
      </dgm:t>
    </dgm:pt>
    <dgm:pt modelId="{2F5F58E8-FF7D-4995-B5D6-D42E8071D4D5}" type="sibTrans" cxnId="{C21FA4BB-CF60-415E-B4D8-F425379B45B1}">
      <dgm:prSet/>
      <dgm:spPr/>
      <dgm:t>
        <a:bodyPr/>
        <a:lstStyle/>
        <a:p>
          <a:endParaRPr lang="ru-RU" sz="2400"/>
        </a:p>
      </dgm:t>
    </dgm:pt>
    <dgm:pt modelId="{C6795F74-DA83-4674-B8D7-DB4D77335EC3}">
      <dgm:prSet custT="1"/>
      <dgm:spPr/>
      <dgm:t>
        <a:bodyPr/>
        <a:lstStyle/>
        <a:p>
          <a:pPr rtl="0"/>
          <a:r>
            <a:rPr lang="ru-RU" sz="1400" dirty="0" smtClean="0"/>
            <a:t>копии документов, подтверждающих проживание ребенка на территории города Перми;</a:t>
          </a:r>
          <a:endParaRPr lang="ru-RU" sz="1400" dirty="0"/>
        </a:p>
      </dgm:t>
    </dgm:pt>
    <dgm:pt modelId="{CAE70898-3957-44EF-B312-C7A6AA754C57}" type="parTrans" cxnId="{3D9136B7-6EBF-4196-AF13-4A13BC253D04}">
      <dgm:prSet/>
      <dgm:spPr/>
      <dgm:t>
        <a:bodyPr/>
        <a:lstStyle/>
        <a:p>
          <a:endParaRPr lang="ru-RU" sz="2400"/>
        </a:p>
      </dgm:t>
    </dgm:pt>
    <dgm:pt modelId="{AACC438F-5B82-4074-B1EF-91DF62311DB7}" type="sibTrans" cxnId="{3D9136B7-6EBF-4196-AF13-4A13BC253D04}">
      <dgm:prSet/>
      <dgm:spPr/>
      <dgm:t>
        <a:bodyPr/>
        <a:lstStyle/>
        <a:p>
          <a:endParaRPr lang="ru-RU" sz="2400"/>
        </a:p>
      </dgm:t>
    </dgm:pt>
    <dgm:pt modelId="{83C7F847-E6F5-489B-8247-20D4A0CFA77A}">
      <dgm:prSet custT="1"/>
      <dgm:spPr/>
      <dgm:t>
        <a:bodyPr/>
        <a:lstStyle/>
        <a:p>
          <a:pPr rtl="0"/>
          <a:r>
            <a:rPr lang="ru-RU" sz="1600" dirty="0" smtClean="0"/>
            <a:t>3. Обратиться в выбранный лагерь с пакетом документов и заключить договор на оказание услуг</a:t>
          </a:r>
          <a:endParaRPr lang="ru-RU" sz="1600" dirty="0"/>
        </a:p>
      </dgm:t>
    </dgm:pt>
    <dgm:pt modelId="{F75C18AA-F455-4B85-B891-A8B8F96B756A}" type="parTrans" cxnId="{C2CA8AC0-17B8-4D8B-9904-D5AADC3C1A2B}">
      <dgm:prSet/>
      <dgm:spPr/>
      <dgm:t>
        <a:bodyPr/>
        <a:lstStyle/>
        <a:p>
          <a:endParaRPr lang="ru-RU" sz="2400"/>
        </a:p>
      </dgm:t>
    </dgm:pt>
    <dgm:pt modelId="{D0E0A3FB-70D7-47EE-ACAE-97E49F59A533}" type="sibTrans" cxnId="{C2CA8AC0-17B8-4D8B-9904-D5AADC3C1A2B}">
      <dgm:prSet/>
      <dgm:spPr/>
      <dgm:t>
        <a:bodyPr/>
        <a:lstStyle/>
        <a:p>
          <a:endParaRPr lang="ru-RU" sz="2400"/>
        </a:p>
      </dgm:t>
    </dgm:pt>
    <dgm:pt modelId="{DBBCA1FA-D06F-474F-A515-A4287A6AA876}">
      <dgm:prSet custT="1"/>
      <dgm:spPr/>
      <dgm:t>
        <a:bodyPr/>
        <a:lstStyle/>
        <a:p>
          <a:pPr rtl="0"/>
          <a:r>
            <a:rPr lang="ru-RU" sz="1600" dirty="0" smtClean="0"/>
            <a:t>Расчетная стоимость путевки составляет:</a:t>
          </a:r>
        </a:p>
        <a:p>
          <a:r>
            <a:rPr lang="ru-RU" sz="1600" dirty="0" smtClean="0"/>
            <a:t>в лагерь досуга и отдыха – 5256,42 руб. (при продолжительности пребывания в лагере 18 дней), 4088,28 руб. (14 дней);</a:t>
          </a:r>
        </a:p>
        <a:p>
          <a:r>
            <a:rPr lang="ru-RU" sz="1600" dirty="0" smtClean="0"/>
            <a:t>в детский лагерь палаточного типа – 4049,36 руб. (при продолжительности пребывания в лагере 7 дней).</a:t>
          </a:r>
          <a:endParaRPr lang="ru-RU" sz="1600" b="1" dirty="0"/>
        </a:p>
      </dgm:t>
    </dgm:pt>
    <dgm:pt modelId="{24FB3EEB-A58E-4133-B34F-E132493EC36A}" type="parTrans" cxnId="{44E66B6E-42F9-407F-A330-B63BEEAE4A86}">
      <dgm:prSet/>
      <dgm:spPr/>
      <dgm:t>
        <a:bodyPr/>
        <a:lstStyle/>
        <a:p>
          <a:endParaRPr lang="ru-RU" sz="2400"/>
        </a:p>
      </dgm:t>
    </dgm:pt>
    <dgm:pt modelId="{29DF05B9-2F03-4E45-B568-B7F687B2C820}" type="sibTrans" cxnId="{44E66B6E-42F9-407F-A330-B63BEEAE4A86}">
      <dgm:prSet/>
      <dgm:spPr/>
      <dgm:t>
        <a:bodyPr/>
        <a:lstStyle/>
        <a:p>
          <a:endParaRPr lang="ru-RU" sz="2400"/>
        </a:p>
      </dgm:t>
    </dgm:pt>
    <dgm:pt modelId="{CEC98446-322E-4B9E-966E-427F4618D59B}" type="pres">
      <dgm:prSet presAssocID="{C779C529-9D4D-4090-9874-5B3A2FBDC4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083E3A-F6E7-4D75-9465-7DB02AA356BC}" type="pres">
      <dgm:prSet presAssocID="{34CE8316-60A5-469A-BEBA-FDD4CA277FA4}" presName="parentText" presStyleLbl="node1" presStyleIdx="0" presStyleCnt="4" custScaleY="7347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EFD3FE-122D-47C0-AE1D-30D66E22CC7C}" type="pres">
      <dgm:prSet presAssocID="{CFE9B861-6DBD-4F9C-8BDA-158F3307486D}" presName="spacer" presStyleCnt="0"/>
      <dgm:spPr/>
    </dgm:pt>
    <dgm:pt modelId="{88D256C4-73EE-4A2C-B15D-FAB8B0C8D14F}" type="pres">
      <dgm:prSet presAssocID="{7ADA2A0C-23F1-4634-AD4C-52F4A63EF643}" presName="parentText" presStyleLbl="node1" presStyleIdx="1" presStyleCnt="4" custScaleY="500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68CDFA-2AA8-4DD5-BB1A-B05693B830D7}" type="pres">
      <dgm:prSet presAssocID="{7ADA2A0C-23F1-4634-AD4C-52F4A63EF64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22F96-BFE6-4CC6-91A1-57A67CC26A03}" type="pres">
      <dgm:prSet presAssocID="{83C7F847-E6F5-489B-8247-20D4A0CFA77A}" presName="parentText" presStyleLbl="node1" presStyleIdx="2" presStyleCnt="4" custScaleY="56448" custLinFactY="-1291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5D1E6C-3430-4014-84BC-ED4112A1CC0D}" type="pres">
      <dgm:prSet presAssocID="{D0E0A3FB-70D7-47EE-ACAE-97E49F59A533}" presName="spacer" presStyleCnt="0"/>
      <dgm:spPr/>
    </dgm:pt>
    <dgm:pt modelId="{BE9E2D5E-2FB2-4131-AB00-F7CA3505BF77}" type="pres">
      <dgm:prSet presAssocID="{DBBCA1FA-D06F-474F-A515-A4287A6AA876}" presName="parentText" presStyleLbl="node1" presStyleIdx="3" presStyleCnt="4" custLinFactY="-1546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DE57BC-5BB2-4CDE-9275-6E3C8D7D2B79}" srcId="{7ADA2A0C-23F1-4634-AD4C-52F4A63EF643}" destId="{62C993BE-0AD6-403F-8BF2-8D4A19EA75B0}" srcOrd="0" destOrd="0" parTransId="{515C7B82-7804-49C4-97BB-3B4386C82D95}" sibTransId="{3AFB7D74-BB04-4CBA-89D9-796D2CFDD8B6}"/>
    <dgm:cxn modelId="{F41D0F13-F1F2-4027-94C7-72B559D7B0BF}" type="presOf" srcId="{7ADA2A0C-23F1-4634-AD4C-52F4A63EF643}" destId="{88D256C4-73EE-4A2C-B15D-FAB8B0C8D14F}" srcOrd="0" destOrd="0" presId="urn:microsoft.com/office/officeart/2005/8/layout/vList2"/>
    <dgm:cxn modelId="{66585854-478E-4C8A-B889-B3B9AD857A94}" type="presOf" srcId="{C6795F74-DA83-4674-B8D7-DB4D77335EC3}" destId="{0268CDFA-2AA8-4DD5-BB1A-B05693B830D7}" srcOrd="0" destOrd="2" presId="urn:microsoft.com/office/officeart/2005/8/layout/vList2"/>
    <dgm:cxn modelId="{51F00FCA-658D-484D-AB4D-8C2D7B58059F}" type="presOf" srcId="{F19EDE40-60DF-4409-AB17-0F5FCEA3C82E}" destId="{0268CDFA-2AA8-4DD5-BB1A-B05693B830D7}" srcOrd="0" destOrd="1" presId="urn:microsoft.com/office/officeart/2005/8/layout/vList2"/>
    <dgm:cxn modelId="{8D107642-BE7A-4FD9-BEAF-95689BD58902}" type="presOf" srcId="{34CE8316-60A5-469A-BEBA-FDD4CA277FA4}" destId="{62083E3A-F6E7-4D75-9465-7DB02AA356BC}" srcOrd="0" destOrd="0" presId="urn:microsoft.com/office/officeart/2005/8/layout/vList2"/>
    <dgm:cxn modelId="{44E66B6E-42F9-407F-A330-B63BEEAE4A86}" srcId="{C779C529-9D4D-4090-9874-5B3A2FBDC4A5}" destId="{DBBCA1FA-D06F-474F-A515-A4287A6AA876}" srcOrd="3" destOrd="0" parTransId="{24FB3EEB-A58E-4133-B34F-E132493EC36A}" sibTransId="{29DF05B9-2F03-4E45-B568-B7F687B2C820}"/>
    <dgm:cxn modelId="{0A5510B5-FB9D-45F4-A976-8383982B6E40}" type="presOf" srcId="{62C993BE-0AD6-403F-8BF2-8D4A19EA75B0}" destId="{0268CDFA-2AA8-4DD5-BB1A-B05693B830D7}" srcOrd="0" destOrd="0" presId="urn:microsoft.com/office/officeart/2005/8/layout/vList2"/>
    <dgm:cxn modelId="{21B2BAA1-0B76-4851-893F-208D2DAD3146}" type="presOf" srcId="{83C7F847-E6F5-489B-8247-20D4A0CFA77A}" destId="{31722F96-BFE6-4CC6-91A1-57A67CC26A03}" srcOrd="0" destOrd="0" presId="urn:microsoft.com/office/officeart/2005/8/layout/vList2"/>
    <dgm:cxn modelId="{C21FA4BB-CF60-415E-B4D8-F425379B45B1}" srcId="{7ADA2A0C-23F1-4634-AD4C-52F4A63EF643}" destId="{F19EDE40-60DF-4409-AB17-0F5FCEA3C82E}" srcOrd="1" destOrd="0" parTransId="{2D580DC9-420E-4AA6-BFC5-A6A8D0AAD9DA}" sibTransId="{2F5F58E8-FF7D-4995-B5D6-D42E8071D4D5}"/>
    <dgm:cxn modelId="{C8D9546D-AFDA-4463-9F73-5A53E27103C3}" type="presOf" srcId="{C779C529-9D4D-4090-9874-5B3A2FBDC4A5}" destId="{CEC98446-322E-4B9E-966E-427F4618D59B}" srcOrd="0" destOrd="0" presId="urn:microsoft.com/office/officeart/2005/8/layout/vList2"/>
    <dgm:cxn modelId="{04AA74D6-0C10-4641-9D75-97AED82F2EB6}" type="presOf" srcId="{DBBCA1FA-D06F-474F-A515-A4287A6AA876}" destId="{BE9E2D5E-2FB2-4131-AB00-F7CA3505BF77}" srcOrd="0" destOrd="0" presId="urn:microsoft.com/office/officeart/2005/8/layout/vList2"/>
    <dgm:cxn modelId="{C2CA8AC0-17B8-4D8B-9904-D5AADC3C1A2B}" srcId="{C779C529-9D4D-4090-9874-5B3A2FBDC4A5}" destId="{83C7F847-E6F5-489B-8247-20D4A0CFA77A}" srcOrd="2" destOrd="0" parTransId="{F75C18AA-F455-4B85-B891-A8B8F96B756A}" sibTransId="{D0E0A3FB-70D7-47EE-ACAE-97E49F59A533}"/>
    <dgm:cxn modelId="{3D9136B7-6EBF-4196-AF13-4A13BC253D04}" srcId="{7ADA2A0C-23F1-4634-AD4C-52F4A63EF643}" destId="{C6795F74-DA83-4674-B8D7-DB4D77335EC3}" srcOrd="2" destOrd="0" parTransId="{CAE70898-3957-44EF-B312-C7A6AA754C57}" sibTransId="{AACC438F-5B82-4074-B1EF-91DF62311DB7}"/>
    <dgm:cxn modelId="{1E59E7AA-0CF5-4F42-822B-D3BC755470E8}" srcId="{C779C529-9D4D-4090-9874-5B3A2FBDC4A5}" destId="{34CE8316-60A5-469A-BEBA-FDD4CA277FA4}" srcOrd="0" destOrd="0" parTransId="{7BC6A883-2E80-4699-A03E-3194C4223669}" sibTransId="{CFE9B861-6DBD-4F9C-8BDA-158F3307486D}"/>
    <dgm:cxn modelId="{82C96D40-3E63-4761-9EC6-9F81779191DA}" srcId="{C779C529-9D4D-4090-9874-5B3A2FBDC4A5}" destId="{7ADA2A0C-23F1-4634-AD4C-52F4A63EF643}" srcOrd="1" destOrd="0" parTransId="{A8B319E1-ED1C-42D5-9883-C2CFF44DEAFB}" sibTransId="{1B649B34-81B9-4E7C-80EB-DE06454A3CBD}"/>
    <dgm:cxn modelId="{36CC9F9C-8EC2-45A3-A1FB-2C0DF9ECA7B1}" type="presParOf" srcId="{CEC98446-322E-4B9E-966E-427F4618D59B}" destId="{62083E3A-F6E7-4D75-9465-7DB02AA356BC}" srcOrd="0" destOrd="0" presId="urn:microsoft.com/office/officeart/2005/8/layout/vList2"/>
    <dgm:cxn modelId="{34B06598-47AC-48EE-B7DE-7F06CEB0FBF9}" type="presParOf" srcId="{CEC98446-322E-4B9E-966E-427F4618D59B}" destId="{55EFD3FE-122D-47C0-AE1D-30D66E22CC7C}" srcOrd="1" destOrd="0" presId="urn:microsoft.com/office/officeart/2005/8/layout/vList2"/>
    <dgm:cxn modelId="{99D5D1E7-0F58-4366-AD28-82D3F036BA15}" type="presParOf" srcId="{CEC98446-322E-4B9E-966E-427F4618D59B}" destId="{88D256C4-73EE-4A2C-B15D-FAB8B0C8D14F}" srcOrd="2" destOrd="0" presId="urn:microsoft.com/office/officeart/2005/8/layout/vList2"/>
    <dgm:cxn modelId="{285AA85E-6577-4689-9495-1F364454BDAD}" type="presParOf" srcId="{CEC98446-322E-4B9E-966E-427F4618D59B}" destId="{0268CDFA-2AA8-4DD5-BB1A-B05693B830D7}" srcOrd="3" destOrd="0" presId="urn:microsoft.com/office/officeart/2005/8/layout/vList2"/>
    <dgm:cxn modelId="{131BDDE7-E79E-4E3B-BFDE-F4B2598C2AF1}" type="presParOf" srcId="{CEC98446-322E-4B9E-966E-427F4618D59B}" destId="{31722F96-BFE6-4CC6-91A1-57A67CC26A03}" srcOrd="4" destOrd="0" presId="urn:microsoft.com/office/officeart/2005/8/layout/vList2"/>
    <dgm:cxn modelId="{98BC4489-736D-4D24-A3EF-8B4E17FD4342}" type="presParOf" srcId="{CEC98446-322E-4B9E-966E-427F4618D59B}" destId="{335D1E6C-3430-4014-84BC-ED4112A1CC0D}" srcOrd="5" destOrd="0" presId="urn:microsoft.com/office/officeart/2005/8/layout/vList2"/>
    <dgm:cxn modelId="{BF9B4AC6-5397-4312-BF70-1A5F29295722}" type="presParOf" srcId="{CEC98446-322E-4B9E-966E-427F4618D59B}" destId="{BE9E2D5E-2FB2-4131-AB00-F7CA3505BF7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79C529-9D4D-4090-9874-5B3A2FBDC4A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CE8316-60A5-469A-BEBA-FDD4CA277FA4}">
      <dgm:prSet custT="1"/>
      <dgm:spPr/>
      <dgm:t>
        <a:bodyPr/>
        <a:lstStyle/>
        <a:p>
          <a:pPr rtl="0"/>
          <a:r>
            <a:rPr lang="ru-RU" sz="1600" dirty="0" smtClean="0"/>
            <a:t>постановление администрации города Перми от 29.04.2011 № 191 «Об организации оздоровления, отдыха и занятости детей города Перми»</a:t>
          </a:r>
          <a:endParaRPr lang="ru-RU" sz="1600" b="0" dirty="0"/>
        </a:p>
      </dgm:t>
    </dgm:pt>
    <dgm:pt modelId="{7BC6A883-2E80-4699-A03E-3194C4223669}" type="parTrans" cxnId="{1E59E7AA-0CF5-4F42-822B-D3BC755470E8}">
      <dgm:prSet/>
      <dgm:spPr/>
      <dgm:t>
        <a:bodyPr/>
        <a:lstStyle/>
        <a:p>
          <a:endParaRPr lang="ru-RU"/>
        </a:p>
      </dgm:t>
    </dgm:pt>
    <dgm:pt modelId="{CFE9B861-6DBD-4F9C-8BDA-158F3307486D}" type="sibTrans" cxnId="{1E59E7AA-0CF5-4F42-822B-D3BC755470E8}">
      <dgm:prSet/>
      <dgm:spPr/>
      <dgm:t>
        <a:bodyPr/>
        <a:lstStyle/>
        <a:p>
          <a:endParaRPr lang="ru-RU"/>
        </a:p>
      </dgm:t>
    </dgm:pt>
    <dgm:pt modelId="{86172E84-C516-43AB-9480-BB5D262F7730}">
      <dgm:prSet custT="1"/>
      <dgm:spPr/>
      <dgm:t>
        <a:bodyPr/>
        <a:lstStyle/>
        <a:p>
          <a:pPr rtl="0"/>
          <a:r>
            <a:rPr lang="ru-RU" sz="1600" dirty="0" smtClean="0"/>
            <a:t>постановление администрации г. Перми от 19.10.2017 N 872 "Об утверждении Методики расчета нормативных затрат на оказание муниципальной услуги "Организация отдыха детей и молодежи" в каникулярное время с дневным пребыванием";</a:t>
          </a:r>
          <a:endParaRPr lang="ru-RU" sz="1600" dirty="0"/>
        </a:p>
      </dgm:t>
    </dgm:pt>
    <dgm:pt modelId="{C5FFCE53-C137-4C76-83A8-CF59555B7249}" type="parTrans" cxnId="{4AFE4D98-5AB8-411A-8FD6-4CF13675BE43}">
      <dgm:prSet/>
      <dgm:spPr/>
      <dgm:t>
        <a:bodyPr/>
        <a:lstStyle/>
        <a:p>
          <a:endParaRPr lang="ru-RU"/>
        </a:p>
      </dgm:t>
    </dgm:pt>
    <dgm:pt modelId="{5EE17E38-0EC0-4B8E-9EE2-714F598CC6A3}" type="sibTrans" cxnId="{4AFE4D98-5AB8-411A-8FD6-4CF13675BE43}">
      <dgm:prSet/>
      <dgm:spPr/>
      <dgm:t>
        <a:bodyPr/>
        <a:lstStyle/>
        <a:p>
          <a:endParaRPr lang="ru-RU"/>
        </a:p>
      </dgm:t>
    </dgm:pt>
    <dgm:pt modelId="{82B62043-BB52-48C4-82E6-67EF011D7FA2}">
      <dgm:prSet custT="1"/>
      <dgm:spPr/>
      <dgm:t>
        <a:bodyPr/>
        <a:lstStyle/>
        <a:p>
          <a:r>
            <a:rPr lang="ru-RU" sz="1600" dirty="0" smtClean="0"/>
            <a:t>постановление администрации города Перми от 20.10.2017 N 923 "Об утверждении размера нормативных затрат на оказание муниципальной услуги "Организация отдыха детей и молодежи" в каникулярное время с дневным пребыванием на 2018 год и плановый период 2019-2020 годов и значений натуральных норм, необходимых для определения базовых нормативов затрат на оказание муниципальной услуги "Организация отдыха детей и молодежи" в каникулярное время с дневным пребыванием"</a:t>
          </a:r>
          <a:endParaRPr lang="ru-RU" sz="1600" dirty="0"/>
        </a:p>
      </dgm:t>
    </dgm:pt>
    <dgm:pt modelId="{5A4A6F16-37B6-427B-81BF-E68447F46D4A}" type="parTrans" cxnId="{18F11FA6-8108-4874-BE89-07E95F209480}">
      <dgm:prSet/>
      <dgm:spPr/>
      <dgm:t>
        <a:bodyPr/>
        <a:lstStyle/>
        <a:p>
          <a:endParaRPr lang="ru-RU"/>
        </a:p>
      </dgm:t>
    </dgm:pt>
    <dgm:pt modelId="{F4D89125-A42F-4396-B201-9EC18457CE23}" type="sibTrans" cxnId="{18F11FA6-8108-4874-BE89-07E95F209480}">
      <dgm:prSet/>
      <dgm:spPr/>
      <dgm:t>
        <a:bodyPr/>
        <a:lstStyle/>
        <a:p>
          <a:endParaRPr lang="ru-RU"/>
        </a:p>
      </dgm:t>
    </dgm:pt>
    <dgm:pt modelId="{FB0755C5-5201-49B6-8BD3-D3BF02377553}">
      <dgm:prSet custT="1"/>
      <dgm:spPr/>
      <dgm:t>
        <a:bodyPr/>
        <a:lstStyle/>
        <a:p>
          <a:r>
            <a:rPr lang="ru-RU" sz="1600" dirty="0" smtClean="0"/>
            <a:t>постановление администрации города Перми от 19.10.2017 N 873 "Об утверждении Методики расчета нормативных затрат на оказание муниципальной услуги "Организация отдыха детей и молодежи" в каникулярное время с круглосуточным пребыванием";</a:t>
          </a:r>
          <a:endParaRPr lang="ru-RU" sz="1600" dirty="0"/>
        </a:p>
      </dgm:t>
    </dgm:pt>
    <dgm:pt modelId="{CA0D6624-31EC-4BB0-B32A-B08FC6B89163}" type="parTrans" cxnId="{63E85AEA-E9A6-4F10-B631-CEA4FE1EC371}">
      <dgm:prSet/>
      <dgm:spPr/>
      <dgm:t>
        <a:bodyPr/>
        <a:lstStyle/>
        <a:p>
          <a:endParaRPr lang="ru-RU"/>
        </a:p>
      </dgm:t>
    </dgm:pt>
    <dgm:pt modelId="{392FF3CC-324B-4FAF-A806-9AF6F0C9718F}" type="sibTrans" cxnId="{63E85AEA-E9A6-4F10-B631-CEA4FE1EC371}">
      <dgm:prSet/>
      <dgm:spPr/>
      <dgm:t>
        <a:bodyPr/>
        <a:lstStyle/>
        <a:p>
          <a:endParaRPr lang="ru-RU"/>
        </a:p>
      </dgm:t>
    </dgm:pt>
    <dgm:pt modelId="{C8E443C2-495F-4612-B5C3-F1B77F8E1BC9}">
      <dgm:prSet custT="1"/>
      <dgm:spPr/>
      <dgm:t>
        <a:bodyPr/>
        <a:lstStyle/>
        <a:p>
          <a:r>
            <a:rPr lang="ru-RU" sz="1600" dirty="0" smtClean="0"/>
            <a:t>постановление администрации города Перми от 19.10.2017 N 901 "Об утверждении нормативных затрат на оказание муниципальной услуги "Организация отдыха детей и молодежи" в каникулярное время с круглосуточным пребыванием на 2018 год и плановый период 2019 и 2020 годов и значений натуральных норм, необходимых для определения базовых нормативов затрат на оказание муниципальной услуги "Организация отдыха детей и молодежи" в каникулярное время с круглосуточным пребыванием";</a:t>
          </a:r>
          <a:endParaRPr lang="ru-RU" sz="1600" dirty="0"/>
        </a:p>
      </dgm:t>
    </dgm:pt>
    <dgm:pt modelId="{6156AF77-8048-46BC-BCC4-B50FA6F176EC}" type="parTrans" cxnId="{F42BFF53-7B9D-44E9-AADF-AB2E077D3CC6}">
      <dgm:prSet/>
      <dgm:spPr/>
      <dgm:t>
        <a:bodyPr/>
        <a:lstStyle/>
        <a:p>
          <a:endParaRPr lang="ru-RU"/>
        </a:p>
      </dgm:t>
    </dgm:pt>
    <dgm:pt modelId="{50F8A201-FA3D-4906-AAE7-8BB833DAA15F}" type="sibTrans" cxnId="{F42BFF53-7B9D-44E9-AADF-AB2E077D3CC6}">
      <dgm:prSet/>
      <dgm:spPr/>
      <dgm:t>
        <a:bodyPr/>
        <a:lstStyle/>
        <a:p>
          <a:endParaRPr lang="ru-RU"/>
        </a:p>
      </dgm:t>
    </dgm:pt>
    <dgm:pt modelId="{CEC98446-322E-4B9E-966E-427F4618D59B}" type="pres">
      <dgm:prSet presAssocID="{C779C529-9D4D-4090-9874-5B3A2FBDC4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083E3A-F6E7-4D75-9465-7DB02AA356BC}" type="pres">
      <dgm:prSet presAssocID="{34CE8316-60A5-469A-BEBA-FDD4CA277FA4}" presName="parentText" presStyleLbl="node1" presStyleIdx="0" presStyleCnt="5" custScaleY="5790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C45E8C-36AE-4244-98D3-76287EF8F62B}" type="pres">
      <dgm:prSet presAssocID="{CFE9B861-6DBD-4F9C-8BDA-158F3307486D}" presName="spacer" presStyleCnt="0"/>
      <dgm:spPr/>
    </dgm:pt>
    <dgm:pt modelId="{024C5865-C13B-4849-A83A-6AC84E7C4A36}" type="pres">
      <dgm:prSet presAssocID="{86172E84-C516-43AB-9480-BB5D262F7730}" presName="parentText" presStyleLbl="node1" presStyleIdx="1" presStyleCnt="5" custScaleY="629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32CB95-D76A-4868-AD0B-A75C0BEA345F}" type="pres">
      <dgm:prSet presAssocID="{5EE17E38-0EC0-4B8E-9EE2-714F598CC6A3}" presName="spacer" presStyleCnt="0"/>
      <dgm:spPr/>
    </dgm:pt>
    <dgm:pt modelId="{A4937FE1-090E-4726-8B80-DF090D40022F}" type="pres">
      <dgm:prSet presAssocID="{82B62043-BB52-48C4-82E6-67EF011D7FA2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BCD197-E502-438C-9C61-D56879568DA4}" type="pres">
      <dgm:prSet presAssocID="{F4D89125-A42F-4396-B201-9EC18457CE23}" presName="spacer" presStyleCnt="0"/>
      <dgm:spPr/>
    </dgm:pt>
    <dgm:pt modelId="{80253DC7-E606-4B14-8A58-4FE38E1E058D}" type="pres">
      <dgm:prSet presAssocID="{FB0755C5-5201-49B6-8BD3-D3BF02377553}" presName="parentText" presStyleLbl="node1" presStyleIdx="3" presStyleCnt="5" custScaleY="832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CC25BD-A67F-41FF-832A-48DC48B27185}" type="pres">
      <dgm:prSet presAssocID="{392FF3CC-324B-4FAF-A806-9AF6F0C9718F}" presName="spacer" presStyleCnt="0"/>
      <dgm:spPr/>
    </dgm:pt>
    <dgm:pt modelId="{19AAA3DE-8F27-4F31-9457-9A6DEBC4B5DB}" type="pres">
      <dgm:prSet presAssocID="{C8E443C2-495F-4612-B5C3-F1B77F8E1BC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CBDA6E-34E9-49DD-B5BF-36A61FB4C5C8}" type="presOf" srcId="{86172E84-C516-43AB-9480-BB5D262F7730}" destId="{024C5865-C13B-4849-A83A-6AC84E7C4A36}" srcOrd="0" destOrd="0" presId="urn:microsoft.com/office/officeart/2005/8/layout/vList2"/>
    <dgm:cxn modelId="{2F8314F1-1870-44CF-B4DF-4DC2FC8DF067}" type="presOf" srcId="{C779C529-9D4D-4090-9874-5B3A2FBDC4A5}" destId="{CEC98446-322E-4B9E-966E-427F4618D59B}" srcOrd="0" destOrd="0" presId="urn:microsoft.com/office/officeart/2005/8/layout/vList2"/>
    <dgm:cxn modelId="{BBE83B63-7C5F-4EF4-A07C-0DB58C591A9E}" type="presOf" srcId="{82B62043-BB52-48C4-82E6-67EF011D7FA2}" destId="{A4937FE1-090E-4726-8B80-DF090D40022F}" srcOrd="0" destOrd="0" presId="urn:microsoft.com/office/officeart/2005/8/layout/vList2"/>
    <dgm:cxn modelId="{F42BFF53-7B9D-44E9-AADF-AB2E077D3CC6}" srcId="{C779C529-9D4D-4090-9874-5B3A2FBDC4A5}" destId="{C8E443C2-495F-4612-B5C3-F1B77F8E1BC9}" srcOrd="4" destOrd="0" parTransId="{6156AF77-8048-46BC-BCC4-B50FA6F176EC}" sibTransId="{50F8A201-FA3D-4906-AAE7-8BB833DAA15F}"/>
    <dgm:cxn modelId="{1E59E7AA-0CF5-4F42-822B-D3BC755470E8}" srcId="{C779C529-9D4D-4090-9874-5B3A2FBDC4A5}" destId="{34CE8316-60A5-469A-BEBA-FDD4CA277FA4}" srcOrd="0" destOrd="0" parTransId="{7BC6A883-2E80-4699-A03E-3194C4223669}" sibTransId="{CFE9B861-6DBD-4F9C-8BDA-158F3307486D}"/>
    <dgm:cxn modelId="{57970FEA-C735-4CA8-B013-AA548DBD3A3C}" type="presOf" srcId="{34CE8316-60A5-469A-BEBA-FDD4CA277FA4}" destId="{62083E3A-F6E7-4D75-9465-7DB02AA356BC}" srcOrd="0" destOrd="0" presId="urn:microsoft.com/office/officeart/2005/8/layout/vList2"/>
    <dgm:cxn modelId="{18F11FA6-8108-4874-BE89-07E95F209480}" srcId="{C779C529-9D4D-4090-9874-5B3A2FBDC4A5}" destId="{82B62043-BB52-48C4-82E6-67EF011D7FA2}" srcOrd="2" destOrd="0" parTransId="{5A4A6F16-37B6-427B-81BF-E68447F46D4A}" sibTransId="{F4D89125-A42F-4396-B201-9EC18457CE23}"/>
    <dgm:cxn modelId="{D33357B6-CCF9-456A-815F-DC545688BB2B}" type="presOf" srcId="{C8E443C2-495F-4612-B5C3-F1B77F8E1BC9}" destId="{19AAA3DE-8F27-4F31-9457-9A6DEBC4B5DB}" srcOrd="0" destOrd="0" presId="urn:microsoft.com/office/officeart/2005/8/layout/vList2"/>
    <dgm:cxn modelId="{F9DC5CD3-133E-414C-A578-1864019E4B6D}" type="presOf" srcId="{FB0755C5-5201-49B6-8BD3-D3BF02377553}" destId="{80253DC7-E606-4B14-8A58-4FE38E1E058D}" srcOrd="0" destOrd="0" presId="urn:microsoft.com/office/officeart/2005/8/layout/vList2"/>
    <dgm:cxn modelId="{63E85AEA-E9A6-4F10-B631-CEA4FE1EC371}" srcId="{C779C529-9D4D-4090-9874-5B3A2FBDC4A5}" destId="{FB0755C5-5201-49B6-8BD3-D3BF02377553}" srcOrd="3" destOrd="0" parTransId="{CA0D6624-31EC-4BB0-B32A-B08FC6B89163}" sibTransId="{392FF3CC-324B-4FAF-A806-9AF6F0C9718F}"/>
    <dgm:cxn modelId="{4AFE4D98-5AB8-411A-8FD6-4CF13675BE43}" srcId="{C779C529-9D4D-4090-9874-5B3A2FBDC4A5}" destId="{86172E84-C516-43AB-9480-BB5D262F7730}" srcOrd="1" destOrd="0" parTransId="{C5FFCE53-C137-4C76-83A8-CF59555B7249}" sibTransId="{5EE17E38-0EC0-4B8E-9EE2-714F598CC6A3}"/>
    <dgm:cxn modelId="{FE3AD290-A300-406E-A40C-08139F136325}" type="presParOf" srcId="{CEC98446-322E-4B9E-966E-427F4618D59B}" destId="{62083E3A-F6E7-4D75-9465-7DB02AA356BC}" srcOrd="0" destOrd="0" presId="urn:microsoft.com/office/officeart/2005/8/layout/vList2"/>
    <dgm:cxn modelId="{88617FBC-12DC-4D06-99DF-918F1E5D7E9E}" type="presParOf" srcId="{CEC98446-322E-4B9E-966E-427F4618D59B}" destId="{5BC45E8C-36AE-4244-98D3-76287EF8F62B}" srcOrd="1" destOrd="0" presId="urn:microsoft.com/office/officeart/2005/8/layout/vList2"/>
    <dgm:cxn modelId="{7C51AE30-C7CC-4C87-AB13-B1E3573BB771}" type="presParOf" srcId="{CEC98446-322E-4B9E-966E-427F4618D59B}" destId="{024C5865-C13B-4849-A83A-6AC84E7C4A36}" srcOrd="2" destOrd="0" presId="urn:microsoft.com/office/officeart/2005/8/layout/vList2"/>
    <dgm:cxn modelId="{ABDEF67F-51A6-42B6-A75A-2451B2891AFD}" type="presParOf" srcId="{CEC98446-322E-4B9E-966E-427F4618D59B}" destId="{5F32CB95-D76A-4868-AD0B-A75C0BEA345F}" srcOrd="3" destOrd="0" presId="urn:microsoft.com/office/officeart/2005/8/layout/vList2"/>
    <dgm:cxn modelId="{B0AEFB06-6BF4-4292-8BC4-F5EF18FF3FB9}" type="presParOf" srcId="{CEC98446-322E-4B9E-966E-427F4618D59B}" destId="{A4937FE1-090E-4726-8B80-DF090D40022F}" srcOrd="4" destOrd="0" presId="urn:microsoft.com/office/officeart/2005/8/layout/vList2"/>
    <dgm:cxn modelId="{34A0595B-1E0A-4EA8-9412-2C1CD13E8B7E}" type="presParOf" srcId="{CEC98446-322E-4B9E-966E-427F4618D59B}" destId="{67BCD197-E502-438C-9C61-D56879568DA4}" srcOrd="5" destOrd="0" presId="urn:microsoft.com/office/officeart/2005/8/layout/vList2"/>
    <dgm:cxn modelId="{41ABD37B-C1C2-4478-B4E8-702389765D15}" type="presParOf" srcId="{CEC98446-322E-4B9E-966E-427F4618D59B}" destId="{80253DC7-E606-4B14-8A58-4FE38E1E058D}" srcOrd="6" destOrd="0" presId="urn:microsoft.com/office/officeart/2005/8/layout/vList2"/>
    <dgm:cxn modelId="{99E562AF-6D4C-4707-BDA4-10BC26A693B5}" type="presParOf" srcId="{CEC98446-322E-4B9E-966E-427F4618D59B}" destId="{D6CC25BD-A67F-41FF-832A-48DC48B27185}" srcOrd="7" destOrd="0" presId="urn:microsoft.com/office/officeart/2005/8/layout/vList2"/>
    <dgm:cxn modelId="{61FB7665-4CFE-45CD-AC1C-60E01A702806}" type="presParOf" srcId="{CEC98446-322E-4B9E-966E-427F4618D59B}" destId="{19AAA3DE-8F27-4F31-9457-9A6DEBC4B5D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8CC4A1-3ACD-40E2-8A1C-357CFCF1CDF9}">
      <dsp:nvSpPr>
        <dsp:cNvPr id="0" name=""/>
        <dsp:cNvSpPr/>
      </dsp:nvSpPr>
      <dsp:spPr>
        <a:xfrm>
          <a:off x="0" y="179255"/>
          <a:ext cx="8640960" cy="139810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635" tIns="333248" rIns="670635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+mn-lt"/>
            </a:rPr>
            <a:t>формирование реестра выездов организованных групп </a:t>
          </a:r>
          <a:endParaRPr lang="ru-RU" sz="1600" kern="1200" dirty="0">
            <a:latin typeface="+mn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+mn-lt"/>
            </a:rPr>
            <a:t>наличие паспорта безопасности </a:t>
          </a:r>
          <a:endParaRPr lang="ru-RU" sz="1600" kern="1200" dirty="0">
            <a:latin typeface="+mn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+mn-lt"/>
            </a:rPr>
            <a:t>наличие заключения </a:t>
          </a:r>
          <a:r>
            <a:rPr lang="ru-RU" sz="1600" kern="1200" dirty="0" err="1" smtClean="0">
              <a:latin typeface="+mn-lt"/>
            </a:rPr>
            <a:t>Роспотребнадзора</a:t>
          </a:r>
          <a:r>
            <a:rPr lang="ru-RU" sz="1600" kern="1200" dirty="0" smtClean="0">
              <a:latin typeface="+mn-lt"/>
            </a:rPr>
            <a:t> </a:t>
          </a:r>
          <a:endParaRPr lang="ru-RU" sz="1600" kern="1200" dirty="0">
            <a:latin typeface="+mn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+mn-lt"/>
            </a:rPr>
            <a:t>обязательное</a:t>
          </a:r>
          <a:r>
            <a:rPr lang="ru-RU" sz="1600" kern="1200" dirty="0" smtClean="0">
              <a:latin typeface="+mn-lt"/>
            </a:rPr>
            <a:t> включение в Реестр организаций отдыха детей и их оздоровления</a:t>
          </a:r>
          <a:endParaRPr lang="ru-RU" sz="1600" kern="1200" dirty="0">
            <a:latin typeface="+mn-lt"/>
          </a:endParaRPr>
        </a:p>
      </dsp:txBody>
      <dsp:txXfrm>
        <a:off x="0" y="179255"/>
        <a:ext cx="8640960" cy="1398104"/>
      </dsp:txXfrm>
    </dsp:sp>
    <dsp:sp modelId="{DE333584-1F4A-412A-9D85-9A378FB479B8}">
      <dsp:nvSpPr>
        <dsp:cNvPr id="0" name=""/>
        <dsp:cNvSpPr/>
      </dsp:nvSpPr>
      <dsp:spPr>
        <a:xfrm>
          <a:off x="426681" y="83625"/>
          <a:ext cx="6039780" cy="3559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+mn-lt"/>
            </a:rPr>
            <a:t>Обеспечение безопасности</a:t>
          </a:r>
          <a:endParaRPr lang="ru-RU" sz="1600" b="1" kern="1200" dirty="0"/>
        </a:p>
      </dsp:txBody>
      <dsp:txXfrm>
        <a:off x="444057" y="101001"/>
        <a:ext cx="6005028" cy="321197"/>
      </dsp:txXfrm>
    </dsp:sp>
    <dsp:sp modelId="{85B5A225-9D69-4B14-A5ED-651DE877CDFD}">
      <dsp:nvSpPr>
        <dsp:cNvPr id="0" name=""/>
        <dsp:cNvSpPr/>
      </dsp:nvSpPr>
      <dsp:spPr>
        <a:xfrm>
          <a:off x="0" y="1916243"/>
          <a:ext cx="8640960" cy="141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635" tIns="333248" rIns="670635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+mn-lt"/>
            </a:rPr>
            <a:t>планы по занятости детей группы риска в разрезе каждого летнего месяца </a:t>
          </a:r>
          <a:endParaRPr lang="ru-RU" sz="1600" kern="1200" dirty="0">
            <a:latin typeface="+mn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+mn-lt"/>
            </a:rPr>
            <a:t>учет детей группы риска при формировании контингента ЛДО в приоритетном порядке </a:t>
          </a:r>
          <a:endParaRPr lang="ru-RU" sz="1600" kern="1200" dirty="0">
            <a:latin typeface="+mn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+mn-lt"/>
            </a:rPr>
            <a:t>разработка и защита программ в ЛДО для группы риска </a:t>
          </a:r>
          <a:endParaRPr lang="ru-RU" sz="1600" kern="1200" dirty="0">
            <a:latin typeface="+mn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+mn-lt"/>
            </a:rPr>
            <a:t>реализация проекта «Лето на спортплощадке» </a:t>
          </a:r>
          <a:endParaRPr lang="ru-RU" sz="1600" kern="1200" dirty="0">
            <a:latin typeface="+mn-lt"/>
          </a:endParaRPr>
        </a:p>
      </dsp:txBody>
      <dsp:txXfrm>
        <a:off x="0" y="1916243"/>
        <a:ext cx="8640960" cy="1411200"/>
      </dsp:txXfrm>
    </dsp:sp>
    <dsp:sp modelId="{280CEAFE-3965-4289-B8A1-276040A83591}">
      <dsp:nvSpPr>
        <dsp:cNvPr id="0" name=""/>
        <dsp:cNvSpPr/>
      </dsp:nvSpPr>
      <dsp:spPr>
        <a:xfrm>
          <a:off x="420862" y="1738386"/>
          <a:ext cx="6048672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+mn-lt"/>
            </a:rPr>
            <a:t>Организация отдыха детей группы риска</a:t>
          </a:r>
          <a:endParaRPr lang="ru-RU" sz="1600" kern="1200" dirty="0">
            <a:latin typeface="+mn-lt"/>
          </a:endParaRPr>
        </a:p>
      </dsp:txBody>
      <dsp:txXfrm>
        <a:off x="441037" y="1758561"/>
        <a:ext cx="6008322" cy="372930"/>
      </dsp:txXfrm>
    </dsp:sp>
    <dsp:sp modelId="{5CDC083F-202D-400A-AA5B-E2A394ABF86F}">
      <dsp:nvSpPr>
        <dsp:cNvPr id="0" name=""/>
        <dsp:cNvSpPr/>
      </dsp:nvSpPr>
      <dsp:spPr>
        <a:xfrm>
          <a:off x="0" y="3649266"/>
          <a:ext cx="864096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6B0ABD-1B60-4C95-A759-1ABC1BBE3587}">
      <dsp:nvSpPr>
        <dsp:cNvPr id="0" name=""/>
        <dsp:cNvSpPr/>
      </dsp:nvSpPr>
      <dsp:spPr>
        <a:xfrm>
          <a:off x="432048" y="3413106"/>
          <a:ext cx="6048672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+mn-lt"/>
            </a:rPr>
            <a:t>Реализация программ для детей с ОВЗ</a:t>
          </a:r>
          <a:endParaRPr lang="ru-RU" sz="1600" b="1" kern="1200" dirty="0">
            <a:latin typeface="+mn-lt"/>
          </a:endParaRPr>
        </a:p>
      </dsp:txBody>
      <dsp:txXfrm>
        <a:off x="455105" y="3436163"/>
        <a:ext cx="6002558" cy="426206"/>
      </dsp:txXfrm>
    </dsp:sp>
    <dsp:sp modelId="{68DF6977-3491-48D8-93D0-CAA5AE66E7F8}">
      <dsp:nvSpPr>
        <dsp:cNvPr id="0" name=""/>
        <dsp:cNvSpPr/>
      </dsp:nvSpPr>
      <dsp:spPr>
        <a:xfrm>
          <a:off x="0" y="4375026"/>
          <a:ext cx="864096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719140-CDBF-4B8C-AC7D-CEF6BC5AAA2C}">
      <dsp:nvSpPr>
        <dsp:cNvPr id="0" name=""/>
        <dsp:cNvSpPr/>
      </dsp:nvSpPr>
      <dsp:spPr>
        <a:xfrm>
          <a:off x="432048" y="4138866"/>
          <a:ext cx="6048672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+mn-lt"/>
            </a:rPr>
            <a:t>Реализация программ для подростков (14-17 лет)</a:t>
          </a:r>
          <a:endParaRPr lang="ru-RU" sz="1600" b="1" kern="1200" dirty="0">
            <a:latin typeface="+mn-lt"/>
          </a:endParaRPr>
        </a:p>
      </dsp:txBody>
      <dsp:txXfrm>
        <a:off x="455105" y="4161923"/>
        <a:ext cx="6002558" cy="426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2251F-D218-4ED3-8599-29E17A5BB6E2}">
      <dsp:nvSpPr>
        <dsp:cNvPr id="0" name=""/>
        <dsp:cNvSpPr/>
      </dsp:nvSpPr>
      <dsp:spPr>
        <a:xfrm>
          <a:off x="0" y="492531"/>
          <a:ext cx="8208912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103" tIns="499872" rIns="637103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сертификат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компенсация</a:t>
          </a:r>
          <a:endParaRPr lang="ru-RU" sz="2400" kern="1200" dirty="0"/>
        </a:p>
      </dsp:txBody>
      <dsp:txXfrm>
        <a:off x="0" y="492531"/>
        <a:ext cx="8208912" cy="1360800"/>
      </dsp:txXfrm>
    </dsp:sp>
    <dsp:sp modelId="{2E696C00-3380-4ED4-93A3-F9F7EE22F647}">
      <dsp:nvSpPr>
        <dsp:cNvPr id="0" name=""/>
        <dsp:cNvSpPr/>
      </dsp:nvSpPr>
      <dsp:spPr>
        <a:xfrm>
          <a:off x="410445" y="138291"/>
          <a:ext cx="5746238" cy="708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Загородные и санаторно-оздоровительные лагеря, </a:t>
          </a:r>
          <a:r>
            <a:rPr lang="ru-RU" sz="2400" b="1" kern="1200" dirty="0" smtClean="0"/>
            <a:t>профильные лагеря</a:t>
          </a:r>
          <a:endParaRPr lang="ru-RU" sz="2400" b="1" kern="1200" dirty="0"/>
        </a:p>
      </dsp:txBody>
      <dsp:txXfrm>
        <a:off x="445030" y="172876"/>
        <a:ext cx="5677068" cy="639310"/>
      </dsp:txXfrm>
    </dsp:sp>
    <dsp:sp modelId="{CD9CABB5-EEA9-4BE9-8B4F-BCF6DF58CF36}">
      <dsp:nvSpPr>
        <dsp:cNvPr id="0" name=""/>
        <dsp:cNvSpPr/>
      </dsp:nvSpPr>
      <dsp:spPr>
        <a:xfrm>
          <a:off x="0" y="2337171"/>
          <a:ext cx="8208912" cy="1701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103" tIns="499872" rIns="637103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бесплатная муниципальная услуга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частичная оплата путевки у поставщика услуг по отдыху детей за счет средств бюджета</a:t>
          </a:r>
          <a:endParaRPr lang="ru-RU" sz="2400" kern="1200" dirty="0"/>
        </a:p>
      </dsp:txBody>
      <dsp:txXfrm>
        <a:off x="0" y="2337171"/>
        <a:ext cx="8208912" cy="1701000"/>
      </dsp:txXfrm>
    </dsp:sp>
    <dsp:sp modelId="{BEBDF79B-0ADF-4898-8A9A-EBE3663C6CEE}">
      <dsp:nvSpPr>
        <dsp:cNvPr id="0" name=""/>
        <dsp:cNvSpPr/>
      </dsp:nvSpPr>
      <dsp:spPr>
        <a:xfrm>
          <a:off x="410445" y="1982932"/>
          <a:ext cx="5746238" cy="708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Лагеря досуга и отдыха и детские лагеря палаточного типа</a:t>
          </a:r>
          <a:endParaRPr lang="ru-RU" sz="2400" kern="1200" dirty="0"/>
        </a:p>
      </dsp:txBody>
      <dsp:txXfrm>
        <a:off x="445030" y="2017517"/>
        <a:ext cx="5677068" cy="63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38B1B0-7DF6-4EE8-89E4-F77D963045D6}">
      <dsp:nvSpPr>
        <dsp:cNvPr id="0" name=""/>
        <dsp:cNvSpPr/>
      </dsp:nvSpPr>
      <dsp:spPr>
        <a:xfrm>
          <a:off x="0" y="325200"/>
          <a:ext cx="8784976" cy="11607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Получить сертификат</a:t>
          </a:r>
          <a:r>
            <a:rPr lang="ru-RU" sz="2200" kern="1200" dirty="0" smtClean="0"/>
            <a:t> на отдых детей и их </a:t>
          </a:r>
        </a:p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оздоровление можно </a:t>
          </a:r>
          <a:r>
            <a:rPr lang="ru-RU" sz="2200" u="sng" kern="1200" dirty="0" smtClean="0"/>
            <a:t>в пунктах выдачи сертификатов </a:t>
          </a:r>
          <a:endParaRPr lang="ru-RU" sz="2200" u="sng" kern="1200" dirty="0"/>
        </a:p>
      </dsp:txBody>
      <dsp:txXfrm>
        <a:off x="56661" y="381861"/>
        <a:ext cx="8671654" cy="1047391"/>
      </dsp:txXfrm>
    </dsp:sp>
    <dsp:sp modelId="{A3E77473-4199-458B-87BF-3F580889B6C2}">
      <dsp:nvSpPr>
        <dsp:cNvPr id="0" name=""/>
        <dsp:cNvSpPr/>
      </dsp:nvSpPr>
      <dsp:spPr>
        <a:xfrm>
          <a:off x="0" y="1485913"/>
          <a:ext cx="8784976" cy="512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923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График работы пунктов выдачи размещен на сайте администрации города Перми в разделе </a:t>
          </a:r>
          <a:r>
            <a:rPr lang="ru-RU" sz="1700" u="sng" kern="1200" dirty="0" smtClean="0">
              <a:solidFill>
                <a:schemeClr val="tx1"/>
              </a:solidFill>
            </a:rPr>
            <a:t>Семья и детство/Оздоровительная кампания</a:t>
          </a:r>
          <a:r>
            <a:rPr lang="ru-RU" sz="1700" u="sng" kern="1200" dirty="0" smtClean="0"/>
            <a:t>/Сертификат на отдых детей и их оздоровление</a:t>
          </a:r>
          <a:endParaRPr lang="ru-RU" sz="1700" u="sng" kern="1200" dirty="0"/>
        </a:p>
      </dsp:txBody>
      <dsp:txXfrm>
        <a:off x="0" y="1485913"/>
        <a:ext cx="8784976" cy="512325"/>
      </dsp:txXfrm>
    </dsp:sp>
    <dsp:sp modelId="{81EE43AC-5024-4175-AE25-5E52508C4611}">
      <dsp:nvSpPr>
        <dsp:cNvPr id="0" name=""/>
        <dsp:cNvSpPr/>
      </dsp:nvSpPr>
      <dsp:spPr>
        <a:xfrm>
          <a:off x="0" y="1998238"/>
          <a:ext cx="8784976" cy="11607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Размер поддержки </a:t>
          </a:r>
          <a:r>
            <a:rPr lang="ru-RU" sz="2200" b="1" kern="1200" dirty="0" smtClean="0"/>
            <a:t>по сертификату</a:t>
          </a:r>
          <a:r>
            <a:rPr lang="ru-RU" sz="2200" kern="1200" dirty="0" smtClean="0"/>
            <a:t>, как и прежде, зависит от величины среднемесячного дохода либо социального статуса семьи. </a:t>
          </a:r>
          <a:endParaRPr lang="ru-RU" sz="2200" kern="1200" dirty="0"/>
        </a:p>
      </dsp:txBody>
      <dsp:txXfrm>
        <a:off x="56661" y="2054899"/>
        <a:ext cx="8671654" cy="1047391"/>
      </dsp:txXfrm>
    </dsp:sp>
    <dsp:sp modelId="{BD5614A5-4CF4-4A59-92B8-6F3995E96D9A}">
      <dsp:nvSpPr>
        <dsp:cNvPr id="0" name=""/>
        <dsp:cNvSpPr/>
      </dsp:nvSpPr>
      <dsp:spPr>
        <a:xfrm>
          <a:off x="0" y="3158952"/>
          <a:ext cx="8784976" cy="512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923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b="1" kern="1200" dirty="0" smtClean="0"/>
            <a:t>ВАЖНО!</a:t>
          </a:r>
          <a:r>
            <a:rPr lang="ru-RU" sz="1700" kern="1200" dirty="0" smtClean="0"/>
            <a:t> Сертификат необходимо передать представителю лагеря в течение </a:t>
          </a:r>
          <a:r>
            <a:rPr lang="ru-RU" sz="1700" b="1" kern="1200" dirty="0" smtClean="0"/>
            <a:t>15 календарных дней</a:t>
          </a:r>
          <a:r>
            <a:rPr lang="ru-RU" sz="1700" kern="1200" dirty="0" smtClean="0"/>
            <a:t> со дня получения сертификата (срок действия сертификата указан в сертификате). </a:t>
          </a:r>
          <a:endParaRPr lang="ru-RU" sz="1700" u="sng" kern="1200" dirty="0"/>
        </a:p>
      </dsp:txBody>
      <dsp:txXfrm>
        <a:off x="0" y="3158952"/>
        <a:ext cx="8784976" cy="512325"/>
      </dsp:txXfrm>
    </dsp:sp>
    <dsp:sp modelId="{80C014B4-83DC-44DE-815A-E7AAA93B77C5}">
      <dsp:nvSpPr>
        <dsp:cNvPr id="0" name=""/>
        <dsp:cNvSpPr/>
      </dsp:nvSpPr>
      <dsp:spPr>
        <a:xfrm>
          <a:off x="0" y="3671277"/>
          <a:ext cx="8784976" cy="11607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 перечнем документов и размером поддержки можно ознакомиться на сайте администрации города Перми в разделе </a:t>
          </a:r>
          <a:r>
            <a:rPr lang="ru-RU" sz="2200" u="sng" kern="1200" dirty="0" smtClean="0">
              <a:hlinkClick xmlns:r="http://schemas.openxmlformats.org/officeDocument/2006/relationships" r:id="rId1"/>
            </a:rPr>
            <a:t>Семья и детство/Оздоровительная кампания</a:t>
          </a:r>
          <a:endParaRPr lang="ru-RU" sz="2200" kern="1200" dirty="0"/>
        </a:p>
      </dsp:txBody>
      <dsp:txXfrm>
        <a:off x="56661" y="3727938"/>
        <a:ext cx="8671654" cy="10473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083E3A-F6E7-4D75-9465-7DB02AA356BC}">
      <dsp:nvSpPr>
        <dsp:cNvPr id="0" name=""/>
        <dsp:cNvSpPr/>
      </dsp:nvSpPr>
      <dsp:spPr>
        <a:xfrm>
          <a:off x="0" y="754342"/>
          <a:ext cx="8640960" cy="6774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Что нужно сделать родителю, чтобы получить услугу:</a:t>
          </a:r>
          <a:endParaRPr lang="ru-RU" sz="1600" kern="1200" dirty="0"/>
        </a:p>
      </dsp:txBody>
      <dsp:txXfrm>
        <a:off x="33071" y="787413"/>
        <a:ext cx="8574818" cy="611321"/>
      </dsp:txXfrm>
    </dsp:sp>
    <dsp:sp modelId="{88D256C4-73EE-4A2C-B15D-FAB8B0C8D14F}">
      <dsp:nvSpPr>
        <dsp:cNvPr id="0" name=""/>
        <dsp:cNvSpPr/>
      </dsp:nvSpPr>
      <dsp:spPr>
        <a:xfrm>
          <a:off x="0" y="1616125"/>
          <a:ext cx="8640960" cy="3140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1. Подготовить пакет документов, а именно:</a:t>
          </a:r>
          <a:endParaRPr lang="ru-RU" sz="1600" kern="1200" dirty="0"/>
        </a:p>
      </dsp:txBody>
      <dsp:txXfrm>
        <a:off x="15332" y="1631457"/>
        <a:ext cx="8610296" cy="283406"/>
      </dsp:txXfrm>
    </dsp:sp>
    <dsp:sp modelId="{0268CDFA-2AA8-4DD5-BB1A-B05693B830D7}">
      <dsp:nvSpPr>
        <dsp:cNvPr id="0" name=""/>
        <dsp:cNvSpPr/>
      </dsp:nvSpPr>
      <dsp:spPr>
        <a:xfrm>
          <a:off x="0" y="1930196"/>
          <a:ext cx="8640960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/>
            <a:t>копии паспорта родителя;</a:t>
          </a:r>
          <a:endParaRPr lang="ru-R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/>
            <a:t>копия свидетельства о рождении ребенка или копия паспорта ребенка (при достижении 14-летнего возраста);</a:t>
          </a:r>
          <a:endParaRPr lang="ru-R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/>
            <a:t>копии документов, подтверждающих проживание ребенка на территории города Перми;</a:t>
          </a:r>
          <a:endParaRPr lang="ru-RU" sz="1400" kern="1200" dirty="0"/>
        </a:p>
      </dsp:txBody>
      <dsp:txXfrm>
        <a:off x="0" y="1930196"/>
        <a:ext cx="8640960" cy="1059840"/>
      </dsp:txXfrm>
    </dsp:sp>
    <dsp:sp modelId="{31722F96-BFE6-4CC6-91A1-57A67CC26A03}">
      <dsp:nvSpPr>
        <dsp:cNvPr id="0" name=""/>
        <dsp:cNvSpPr/>
      </dsp:nvSpPr>
      <dsp:spPr>
        <a:xfrm>
          <a:off x="0" y="2714264"/>
          <a:ext cx="8640960" cy="3998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3. Обратиться в выбранный лагерь с пакетом документов и заключить договор на оказание услуг</a:t>
          </a:r>
          <a:endParaRPr lang="ru-RU" sz="1600" kern="1200" dirty="0"/>
        </a:p>
      </dsp:txBody>
      <dsp:txXfrm>
        <a:off x="19518" y="2733782"/>
        <a:ext cx="8601924" cy="360798"/>
      </dsp:txXfrm>
    </dsp:sp>
    <dsp:sp modelId="{BE9E2D5E-2FB2-4131-AB00-F7CA3505BF77}">
      <dsp:nvSpPr>
        <dsp:cNvPr id="0" name=""/>
        <dsp:cNvSpPr/>
      </dsp:nvSpPr>
      <dsp:spPr>
        <a:xfrm>
          <a:off x="0" y="3204575"/>
          <a:ext cx="8640960" cy="1198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Расчетная стоимость путевки составляет: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 лагерь досуга и отдыха – 5256,42 руб. (при продолжительности пребывания в лагере 18 дней), 4088,28 руб. (14 дней);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 детский лагерь палаточного типа – 4049,36 руб. (при продолжительности пребывания в лагере 7 дней).</a:t>
          </a:r>
          <a:endParaRPr lang="ru-RU" sz="1600" b="1" kern="1200" dirty="0"/>
        </a:p>
      </dsp:txBody>
      <dsp:txXfrm>
        <a:off x="58485" y="3263060"/>
        <a:ext cx="8523990" cy="10811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083E3A-F6E7-4D75-9465-7DB02AA356BC}">
      <dsp:nvSpPr>
        <dsp:cNvPr id="0" name=""/>
        <dsp:cNvSpPr/>
      </dsp:nvSpPr>
      <dsp:spPr>
        <a:xfrm>
          <a:off x="0" y="41228"/>
          <a:ext cx="8640960" cy="7520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постановление администрации города Перми от 29.04.2011 № 191 «Об организации оздоровления, отдыха и занятости детей города Перми»</a:t>
          </a:r>
          <a:endParaRPr lang="ru-RU" sz="1600" b="0" kern="1200" dirty="0"/>
        </a:p>
      </dsp:txBody>
      <dsp:txXfrm>
        <a:off x="36711" y="77939"/>
        <a:ext cx="8567538" cy="678616"/>
      </dsp:txXfrm>
    </dsp:sp>
    <dsp:sp modelId="{024C5865-C13B-4849-A83A-6AC84E7C4A36}">
      <dsp:nvSpPr>
        <dsp:cNvPr id="0" name=""/>
        <dsp:cNvSpPr/>
      </dsp:nvSpPr>
      <dsp:spPr>
        <a:xfrm>
          <a:off x="0" y="966066"/>
          <a:ext cx="8640960" cy="8176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постановление администрации г. Перми от 19.10.2017 N 872 "Об утверждении Методики расчета нормативных затрат на оказание муниципальной услуги "Организация отдыха детей и молодежи" в каникулярное время с дневным пребыванием";</a:t>
          </a:r>
          <a:endParaRPr lang="ru-RU" sz="1600" kern="1200" dirty="0"/>
        </a:p>
      </dsp:txBody>
      <dsp:txXfrm>
        <a:off x="39912" y="1005978"/>
        <a:ext cx="8561136" cy="737785"/>
      </dsp:txXfrm>
    </dsp:sp>
    <dsp:sp modelId="{A4937FE1-090E-4726-8B80-DF090D40022F}">
      <dsp:nvSpPr>
        <dsp:cNvPr id="0" name=""/>
        <dsp:cNvSpPr/>
      </dsp:nvSpPr>
      <dsp:spPr>
        <a:xfrm>
          <a:off x="0" y="1956476"/>
          <a:ext cx="8640960" cy="12987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постановление администрации города Перми от 20.10.2017 N 923 "Об утверждении размера нормативных затрат на оказание муниципальной услуги "Организация отдыха детей и молодежи" в каникулярное время с дневным пребыванием на 2018 год и плановый период 2019-2020 годов и значений натуральных норм, необходимых для определения базовых нормативов затрат на оказание муниципальной услуги "Организация отдыха детей и молодежи" в каникулярное время с дневным пребыванием"</a:t>
          </a:r>
          <a:endParaRPr lang="ru-RU" sz="1600" kern="1200" dirty="0"/>
        </a:p>
      </dsp:txBody>
      <dsp:txXfrm>
        <a:off x="63397" y="2019873"/>
        <a:ext cx="8514166" cy="1171906"/>
      </dsp:txXfrm>
    </dsp:sp>
    <dsp:sp modelId="{80253DC7-E606-4B14-8A58-4FE38E1E058D}">
      <dsp:nvSpPr>
        <dsp:cNvPr id="0" name=""/>
        <dsp:cNvSpPr/>
      </dsp:nvSpPr>
      <dsp:spPr>
        <a:xfrm>
          <a:off x="0" y="3427976"/>
          <a:ext cx="8640960" cy="108058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постановление администрации города Перми от 19.10.2017 N 873 "Об утверждении Методики расчета нормативных затрат на оказание муниципальной услуги "Организация отдыха детей и молодежи" в каникулярное время с круглосуточным пребыванием";</a:t>
          </a:r>
          <a:endParaRPr lang="ru-RU" sz="1600" kern="1200" dirty="0"/>
        </a:p>
      </dsp:txBody>
      <dsp:txXfrm>
        <a:off x="52750" y="3480726"/>
        <a:ext cx="8535460" cy="975083"/>
      </dsp:txXfrm>
    </dsp:sp>
    <dsp:sp modelId="{19AAA3DE-8F27-4F31-9457-9A6DEBC4B5DB}">
      <dsp:nvSpPr>
        <dsp:cNvPr id="0" name=""/>
        <dsp:cNvSpPr/>
      </dsp:nvSpPr>
      <dsp:spPr>
        <a:xfrm>
          <a:off x="0" y="4681359"/>
          <a:ext cx="8640960" cy="12987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постановление администрации города Перми от 19.10.2017 N 901 "Об утверждении нормативных затрат на оказание муниципальной услуги "Организация отдыха детей и молодежи" в каникулярное время с круглосуточным пребыванием на 2018 год и плановый период 2019 и 2020 годов и значений натуральных норм, необходимых для определения базовых нормативов затрат на оказание муниципальной услуги "Организация отдыха детей и молодежи" в каникулярное время с круглосуточным пребыванием";</a:t>
          </a:r>
          <a:endParaRPr lang="ru-RU" sz="1600" kern="1200" dirty="0"/>
        </a:p>
      </dsp:txBody>
      <dsp:txXfrm>
        <a:off x="63397" y="4744756"/>
        <a:ext cx="8514166" cy="11719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gradFill rotWithShape="1">
            <a:gsLst>
              <a:gs pos="0">
                <a:srgbClr val="F0F0FF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ru-RU" altLang="ru-RU" sz="1800" smtClean="0"/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 flipH="1">
            <a:off x="0" y="0"/>
            <a:ext cx="9144000" cy="1143000"/>
          </a:xfrm>
          <a:prstGeom prst="rect">
            <a:avLst/>
          </a:prstGeom>
          <a:gradFill rotWithShape="1">
            <a:gsLst>
              <a:gs pos="0">
                <a:srgbClr val="F0F0FF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ru-RU" altLang="ru-RU" sz="1800" smtClean="0"/>
          </a:p>
        </p:txBody>
      </p:sp>
      <p:sp>
        <p:nvSpPr>
          <p:cNvPr id="6" name="Freeform 10"/>
          <p:cNvSpPr>
            <a:spLocks/>
          </p:cNvSpPr>
          <p:nvPr/>
        </p:nvSpPr>
        <p:spPr bwMode="auto">
          <a:xfrm>
            <a:off x="0" y="85725"/>
            <a:ext cx="9144000" cy="1057275"/>
          </a:xfrm>
          <a:custGeom>
            <a:avLst/>
            <a:gdLst>
              <a:gd name="T0" fmla="*/ 2147483647 w 5772"/>
              <a:gd name="T1" fmla="*/ 2147483647 h 666"/>
              <a:gd name="T2" fmla="*/ 2147483647 w 5772"/>
              <a:gd name="T3" fmla="*/ 2147483647 h 666"/>
              <a:gd name="T4" fmla="*/ 2147483647 w 5772"/>
              <a:gd name="T5" fmla="*/ 2147483647 h 666"/>
              <a:gd name="T6" fmla="*/ 2147483647 w 5772"/>
              <a:gd name="T7" fmla="*/ 2147483647 h 666"/>
              <a:gd name="T8" fmla="*/ 2147483647 w 5772"/>
              <a:gd name="T9" fmla="*/ 2147483647 h 666"/>
              <a:gd name="T10" fmla="*/ 2147483647 w 5772"/>
              <a:gd name="T11" fmla="*/ 2147483647 h 666"/>
              <a:gd name="T12" fmla="*/ 2147483647 w 5772"/>
              <a:gd name="T13" fmla="*/ 2147483647 h 666"/>
              <a:gd name="T14" fmla="*/ 2147483647 w 5772"/>
              <a:gd name="T15" fmla="*/ 2147483647 h 666"/>
              <a:gd name="T16" fmla="*/ 2147483647 w 5772"/>
              <a:gd name="T17" fmla="*/ 2147483647 h 666"/>
              <a:gd name="T18" fmla="*/ 2147483647 w 5772"/>
              <a:gd name="T19" fmla="*/ 2147483647 h 666"/>
              <a:gd name="T20" fmla="*/ 2147483647 w 5772"/>
              <a:gd name="T21" fmla="*/ 2147483647 h 666"/>
              <a:gd name="T22" fmla="*/ 2147483647 w 5772"/>
              <a:gd name="T23" fmla="*/ 2147483647 h 666"/>
              <a:gd name="T24" fmla="*/ 2147483647 w 5772"/>
              <a:gd name="T25" fmla="*/ 2147483647 h 666"/>
              <a:gd name="T26" fmla="*/ 2147483647 w 5772"/>
              <a:gd name="T27" fmla="*/ 2147483647 h 666"/>
              <a:gd name="T28" fmla="*/ 2147483647 w 5772"/>
              <a:gd name="T29" fmla="*/ 2147483647 h 666"/>
              <a:gd name="T30" fmla="*/ 2147483647 w 5772"/>
              <a:gd name="T31" fmla="*/ 2147483647 h 666"/>
              <a:gd name="T32" fmla="*/ 2147483647 w 5772"/>
              <a:gd name="T33" fmla="*/ 2147483647 h 666"/>
              <a:gd name="T34" fmla="*/ 2147483647 w 5772"/>
              <a:gd name="T35" fmla="*/ 2147483647 h 666"/>
              <a:gd name="T36" fmla="*/ 2147483647 w 5772"/>
              <a:gd name="T37" fmla="*/ 2147483647 h 666"/>
              <a:gd name="T38" fmla="*/ 2147483647 w 5772"/>
              <a:gd name="T39" fmla="*/ 2147483647 h 666"/>
              <a:gd name="T40" fmla="*/ 2147483647 w 5772"/>
              <a:gd name="T41" fmla="*/ 2147483647 h 666"/>
              <a:gd name="T42" fmla="*/ 2147483647 w 5772"/>
              <a:gd name="T43" fmla="*/ 2147483647 h 666"/>
              <a:gd name="T44" fmla="*/ 2147483647 w 5772"/>
              <a:gd name="T45" fmla="*/ 2147483647 h 666"/>
              <a:gd name="T46" fmla="*/ 2147483647 w 5772"/>
              <a:gd name="T47" fmla="*/ 2147483647 h 666"/>
              <a:gd name="T48" fmla="*/ 2147483647 w 5772"/>
              <a:gd name="T49" fmla="*/ 2147483647 h 666"/>
              <a:gd name="T50" fmla="*/ 2147483647 w 5772"/>
              <a:gd name="T51" fmla="*/ 2147483647 h 666"/>
              <a:gd name="T52" fmla="*/ 2147483647 w 5772"/>
              <a:gd name="T53" fmla="*/ 2147483647 h 666"/>
              <a:gd name="T54" fmla="*/ 2147483647 w 5772"/>
              <a:gd name="T55" fmla="*/ 2147483647 h 666"/>
              <a:gd name="T56" fmla="*/ 2147483647 w 5772"/>
              <a:gd name="T57" fmla="*/ 2147483647 h 666"/>
              <a:gd name="T58" fmla="*/ 2147483647 w 5772"/>
              <a:gd name="T59" fmla="*/ 2147483647 h 666"/>
              <a:gd name="T60" fmla="*/ 2147483647 w 5772"/>
              <a:gd name="T61" fmla="*/ 2147483647 h 666"/>
              <a:gd name="T62" fmla="*/ 2147483647 w 5772"/>
              <a:gd name="T63" fmla="*/ 2147483647 h 666"/>
              <a:gd name="T64" fmla="*/ 2147483647 w 5772"/>
              <a:gd name="T65" fmla="*/ 2147483647 h 666"/>
              <a:gd name="T66" fmla="*/ 2147483647 w 5772"/>
              <a:gd name="T67" fmla="*/ 2147483647 h 666"/>
              <a:gd name="T68" fmla="*/ 2147483647 w 5772"/>
              <a:gd name="T69" fmla="*/ 2147483647 h 666"/>
              <a:gd name="T70" fmla="*/ 2147483647 w 5772"/>
              <a:gd name="T71" fmla="*/ 2147483647 h 666"/>
              <a:gd name="T72" fmla="*/ 2147483647 w 5772"/>
              <a:gd name="T73" fmla="*/ 2147483647 h 666"/>
              <a:gd name="T74" fmla="*/ 2147483647 w 5772"/>
              <a:gd name="T75" fmla="*/ 0 h 666"/>
              <a:gd name="T76" fmla="*/ 2147483647 w 5772"/>
              <a:gd name="T77" fmla="*/ 2147483647 h 666"/>
              <a:gd name="T78" fmla="*/ 2147483647 w 5772"/>
              <a:gd name="T79" fmla="*/ 2147483647 h 666"/>
              <a:gd name="T80" fmla="*/ 2147483647 w 5772"/>
              <a:gd name="T81" fmla="*/ 2147483647 h 666"/>
              <a:gd name="T82" fmla="*/ 2147483647 w 5772"/>
              <a:gd name="T83" fmla="*/ 2147483647 h 666"/>
              <a:gd name="T84" fmla="*/ 2147483647 w 5772"/>
              <a:gd name="T85" fmla="*/ 2147483647 h 666"/>
              <a:gd name="T86" fmla="*/ 2147483647 w 5772"/>
              <a:gd name="T87" fmla="*/ 2147483647 h 666"/>
              <a:gd name="T88" fmla="*/ 2147483647 w 5772"/>
              <a:gd name="T89" fmla="*/ 2147483647 h 666"/>
              <a:gd name="T90" fmla="*/ 2147483647 w 5772"/>
              <a:gd name="T91" fmla="*/ 2147483647 h 666"/>
              <a:gd name="T92" fmla="*/ 2147483647 w 5772"/>
              <a:gd name="T93" fmla="*/ 2147483647 h 666"/>
              <a:gd name="T94" fmla="*/ 2147483647 w 5772"/>
              <a:gd name="T95" fmla="*/ 2147483647 h 666"/>
              <a:gd name="T96" fmla="*/ 2147483647 w 5772"/>
              <a:gd name="T97" fmla="*/ 2147483647 h 666"/>
              <a:gd name="T98" fmla="*/ 2147483647 w 5772"/>
              <a:gd name="T99" fmla="*/ 2147483647 h 666"/>
              <a:gd name="T100" fmla="*/ 2147483647 w 5772"/>
              <a:gd name="T101" fmla="*/ 2147483647 h 666"/>
              <a:gd name="T102" fmla="*/ 2147483647 w 5772"/>
              <a:gd name="T103" fmla="*/ 2147483647 h 666"/>
              <a:gd name="T104" fmla="*/ 2147483647 w 5772"/>
              <a:gd name="T105" fmla="*/ 2147483647 h 666"/>
              <a:gd name="T106" fmla="*/ 2147483647 w 5772"/>
              <a:gd name="T107" fmla="*/ 2147483647 h 666"/>
              <a:gd name="T108" fmla="*/ 2147483647 w 5772"/>
              <a:gd name="T109" fmla="*/ 2147483647 h 666"/>
              <a:gd name="T110" fmla="*/ 2147483647 w 5772"/>
              <a:gd name="T111" fmla="*/ 2147483647 h 666"/>
              <a:gd name="T112" fmla="*/ 2147483647 w 5772"/>
              <a:gd name="T113" fmla="*/ 2147483647 h 666"/>
              <a:gd name="T114" fmla="*/ 2147483647 w 5772"/>
              <a:gd name="T115" fmla="*/ 2147483647 h 666"/>
              <a:gd name="T116" fmla="*/ 2147483647 w 5772"/>
              <a:gd name="T117" fmla="*/ 2147483647 h 666"/>
              <a:gd name="T118" fmla="*/ 0 w 5772"/>
              <a:gd name="T119" fmla="*/ 2147483647 h 666"/>
              <a:gd name="T120" fmla="*/ 0 w 5772"/>
              <a:gd name="T121" fmla="*/ 2147483647 h 666"/>
              <a:gd name="T122" fmla="*/ 2147483647 w 5772"/>
              <a:gd name="T123" fmla="*/ 2147483647 h 666"/>
              <a:gd name="T124" fmla="*/ 2147483647 w 5772"/>
              <a:gd name="T125" fmla="*/ 2147483647 h 66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5772" h="666">
                <a:moveTo>
                  <a:pt x="5772" y="428"/>
                </a:moveTo>
                <a:lnTo>
                  <a:pt x="5716" y="425"/>
                </a:lnTo>
                <a:lnTo>
                  <a:pt x="5688" y="413"/>
                </a:lnTo>
                <a:lnTo>
                  <a:pt x="5656" y="417"/>
                </a:lnTo>
                <a:lnTo>
                  <a:pt x="5620" y="397"/>
                </a:lnTo>
                <a:lnTo>
                  <a:pt x="5615" y="417"/>
                </a:lnTo>
                <a:lnTo>
                  <a:pt x="5601" y="430"/>
                </a:lnTo>
                <a:lnTo>
                  <a:pt x="5570" y="417"/>
                </a:lnTo>
                <a:lnTo>
                  <a:pt x="5542" y="422"/>
                </a:lnTo>
                <a:lnTo>
                  <a:pt x="5528" y="416"/>
                </a:lnTo>
                <a:lnTo>
                  <a:pt x="5509" y="422"/>
                </a:lnTo>
                <a:lnTo>
                  <a:pt x="5487" y="430"/>
                </a:lnTo>
                <a:lnTo>
                  <a:pt x="5434" y="430"/>
                </a:lnTo>
                <a:lnTo>
                  <a:pt x="5380" y="430"/>
                </a:lnTo>
                <a:lnTo>
                  <a:pt x="5382" y="416"/>
                </a:lnTo>
                <a:lnTo>
                  <a:pt x="5395" y="400"/>
                </a:lnTo>
                <a:lnTo>
                  <a:pt x="5342" y="371"/>
                </a:lnTo>
                <a:lnTo>
                  <a:pt x="5272" y="353"/>
                </a:lnTo>
                <a:lnTo>
                  <a:pt x="5268" y="311"/>
                </a:lnTo>
                <a:lnTo>
                  <a:pt x="5260" y="354"/>
                </a:lnTo>
                <a:lnTo>
                  <a:pt x="5196" y="373"/>
                </a:lnTo>
                <a:lnTo>
                  <a:pt x="5148" y="405"/>
                </a:lnTo>
                <a:lnTo>
                  <a:pt x="5163" y="416"/>
                </a:lnTo>
                <a:lnTo>
                  <a:pt x="5163" y="430"/>
                </a:lnTo>
                <a:lnTo>
                  <a:pt x="5115" y="420"/>
                </a:lnTo>
                <a:lnTo>
                  <a:pt x="5101" y="430"/>
                </a:lnTo>
                <a:lnTo>
                  <a:pt x="5069" y="421"/>
                </a:lnTo>
                <a:lnTo>
                  <a:pt x="5065" y="414"/>
                </a:lnTo>
                <a:lnTo>
                  <a:pt x="5065" y="320"/>
                </a:lnTo>
                <a:lnTo>
                  <a:pt x="5037" y="308"/>
                </a:lnTo>
                <a:lnTo>
                  <a:pt x="5037" y="227"/>
                </a:lnTo>
                <a:lnTo>
                  <a:pt x="5055" y="201"/>
                </a:lnTo>
                <a:lnTo>
                  <a:pt x="5038" y="191"/>
                </a:lnTo>
                <a:lnTo>
                  <a:pt x="5024" y="171"/>
                </a:lnTo>
                <a:lnTo>
                  <a:pt x="5001" y="157"/>
                </a:lnTo>
                <a:lnTo>
                  <a:pt x="5000" y="118"/>
                </a:lnTo>
                <a:lnTo>
                  <a:pt x="4974" y="106"/>
                </a:lnTo>
                <a:lnTo>
                  <a:pt x="4968" y="0"/>
                </a:lnTo>
                <a:lnTo>
                  <a:pt x="4961" y="106"/>
                </a:lnTo>
                <a:lnTo>
                  <a:pt x="4934" y="118"/>
                </a:lnTo>
                <a:lnTo>
                  <a:pt x="4932" y="154"/>
                </a:lnTo>
                <a:lnTo>
                  <a:pt x="4909" y="165"/>
                </a:lnTo>
                <a:lnTo>
                  <a:pt x="4894" y="190"/>
                </a:lnTo>
                <a:lnTo>
                  <a:pt x="4877" y="205"/>
                </a:lnTo>
                <a:lnTo>
                  <a:pt x="4900" y="224"/>
                </a:lnTo>
                <a:lnTo>
                  <a:pt x="4900" y="308"/>
                </a:lnTo>
                <a:lnTo>
                  <a:pt x="4877" y="320"/>
                </a:lnTo>
                <a:lnTo>
                  <a:pt x="4877" y="414"/>
                </a:lnTo>
                <a:lnTo>
                  <a:pt x="4864" y="417"/>
                </a:lnTo>
                <a:lnTo>
                  <a:pt x="4851" y="430"/>
                </a:lnTo>
                <a:lnTo>
                  <a:pt x="4838" y="414"/>
                </a:lnTo>
                <a:lnTo>
                  <a:pt x="4773" y="434"/>
                </a:lnTo>
                <a:lnTo>
                  <a:pt x="4721" y="443"/>
                </a:lnTo>
                <a:lnTo>
                  <a:pt x="4708" y="428"/>
                </a:lnTo>
                <a:lnTo>
                  <a:pt x="4653" y="438"/>
                </a:lnTo>
                <a:lnTo>
                  <a:pt x="4620" y="449"/>
                </a:lnTo>
                <a:lnTo>
                  <a:pt x="4573" y="469"/>
                </a:lnTo>
                <a:lnTo>
                  <a:pt x="4527" y="490"/>
                </a:lnTo>
                <a:lnTo>
                  <a:pt x="4449" y="499"/>
                </a:lnTo>
                <a:lnTo>
                  <a:pt x="0" y="498"/>
                </a:lnTo>
                <a:lnTo>
                  <a:pt x="0" y="666"/>
                </a:lnTo>
                <a:lnTo>
                  <a:pt x="5772" y="666"/>
                </a:lnTo>
                <a:lnTo>
                  <a:pt x="5768" y="430"/>
                </a:lnTo>
              </a:path>
            </a:pathLst>
          </a:custGeom>
          <a:solidFill>
            <a:srgbClr val="C0C0C0"/>
          </a:solidFill>
          <a:ln w="19050" cap="flat" cmpd="sng">
            <a:solidFill>
              <a:srgbClr val="B2B2B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 flipV="1">
            <a:off x="0" y="6324600"/>
            <a:ext cx="9144000" cy="0"/>
          </a:xfrm>
          <a:prstGeom prst="line">
            <a:avLst/>
          </a:prstGeom>
          <a:noFill/>
          <a:ln w="28575">
            <a:solidFill>
              <a:srgbClr val="FF6F4D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8" name="Text Box 30"/>
          <p:cNvSpPr txBox="1">
            <a:spLocks noChangeArrowheads="1"/>
          </p:cNvSpPr>
          <p:nvPr/>
        </p:nvSpPr>
        <p:spPr bwMode="auto">
          <a:xfrm>
            <a:off x="6896100" y="6324600"/>
            <a:ext cx="2055813" cy="32067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rIns="0"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1500" b="0" smtClean="0">
                <a:solidFill>
                  <a:schemeClr val="accent1"/>
                </a:solidFill>
                <a:latin typeface="Impact" pitchFamily="34" charset="0"/>
              </a:rPr>
              <a:t>АДМИНИСТРАЦИЯ г. ПЕРМИ</a:t>
            </a:r>
          </a:p>
        </p:txBody>
      </p:sp>
      <p:pic>
        <p:nvPicPr>
          <p:cNvPr id="9" name="Picture 3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556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143000"/>
            <a:ext cx="7772400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Verdana" pitchFamily="34" charset="0"/>
              </a:defRPr>
            </a:lvl1pPr>
          </a:lstStyle>
          <a:p>
            <a:fld id="{0C379219-75D0-4EE8-9A18-C6BB8C01BCDB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latin typeface="Verdana" pitchFamily="34" charset="0"/>
              </a:defRPr>
            </a:lvl1pPr>
          </a:lstStyle>
          <a:p>
            <a:endParaRPr lang="ru-RU"/>
          </a:p>
        </p:txBody>
      </p:sp>
      <p:sp>
        <p:nvSpPr>
          <p:cNvPr id="13" name="Rectangle 3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629400"/>
            <a:ext cx="1905000" cy="228600"/>
          </a:xfrm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6100" y="0"/>
            <a:ext cx="2095500" cy="5943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0"/>
            <a:ext cx="6134100" cy="5943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8382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90600" y="1676400"/>
            <a:ext cx="8001000" cy="4267200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379219-75D0-4EE8-9A18-C6BB8C01BCDB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67300" y="16764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0F0FF"/>
            </a:gs>
            <a:gs pos="50000">
              <a:schemeClr val="bg1"/>
            </a:gs>
            <a:gs pos="100000">
              <a:srgbClr val="F0F0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3"/>
          <p:cNvSpPr>
            <a:spLocks noChangeArrowheads="1"/>
          </p:cNvSpPr>
          <p:nvPr/>
        </p:nvSpPr>
        <p:spPr bwMode="auto">
          <a:xfrm flipH="1">
            <a:off x="0" y="0"/>
            <a:ext cx="9144000" cy="1219200"/>
          </a:xfrm>
          <a:prstGeom prst="rect">
            <a:avLst/>
          </a:prstGeom>
          <a:gradFill rotWithShape="1">
            <a:gsLst>
              <a:gs pos="0">
                <a:srgbClr val="F0F0FF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ru-RU" altLang="ru-RU" sz="1800" smtClean="0"/>
          </a:p>
        </p:txBody>
      </p:sp>
      <p:sp>
        <p:nvSpPr>
          <p:cNvPr id="1027" name="Rectangle 31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gradFill rotWithShape="1">
            <a:gsLst>
              <a:gs pos="0">
                <a:srgbClr val="F0F0FF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ru-RU" altLang="ru-RU" sz="1800" smtClean="0"/>
          </a:p>
        </p:txBody>
      </p:sp>
      <p:sp>
        <p:nvSpPr>
          <p:cNvPr id="1028" name="Freeform 29"/>
          <p:cNvSpPr>
            <a:spLocks/>
          </p:cNvSpPr>
          <p:nvPr/>
        </p:nvSpPr>
        <p:spPr bwMode="auto">
          <a:xfrm>
            <a:off x="-4763" y="0"/>
            <a:ext cx="576263" cy="6858000"/>
          </a:xfrm>
          <a:custGeom>
            <a:avLst/>
            <a:gdLst>
              <a:gd name="T0" fmla="*/ 2147483647 w 363"/>
              <a:gd name="T1" fmla="*/ 2147483647 h 4320"/>
              <a:gd name="T2" fmla="*/ 2147483647 w 363"/>
              <a:gd name="T3" fmla="*/ 0 h 4320"/>
              <a:gd name="T4" fmla="*/ 0 w 363"/>
              <a:gd name="T5" fmla="*/ 0 h 4320"/>
              <a:gd name="T6" fmla="*/ 0 w 363"/>
              <a:gd name="T7" fmla="*/ 2147483647 h 4320"/>
              <a:gd name="T8" fmla="*/ 2147483647 w 363"/>
              <a:gd name="T9" fmla="*/ 2147483647 h 4320"/>
              <a:gd name="T10" fmla="*/ 2147483647 w 363"/>
              <a:gd name="T11" fmla="*/ 2147483647 h 4320"/>
              <a:gd name="T12" fmla="*/ 2147483647 w 363"/>
              <a:gd name="T13" fmla="*/ 2147483647 h 4320"/>
              <a:gd name="T14" fmla="*/ 2147483647 w 363"/>
              <a:gd name="T15" fmla="*/ 2147483647 h 4320"/>
              <a:gd name="T16" fmla="*/ 2147483647 w 363"/>
              <a:gd name="T17" fmla="*/ 2147483647 h 4320"/>
              <a:gd name="T18" fmla="*/ 2147483647 w 363"/>
              <a:gd name="T19" fmla="*/ 2147483647 h 432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63" h="4320">
                <a:moveTo>
                  <a:pt x="361" y="816"/>
                </a:moveTo>
                <a:lnTo>
                  <a:pt x="362" y="0"/>
                </a:lnTo>
                <a:lnTo>
                  <a:pt x="0" y="0"/>
                </a:lnTo>
                <a:lnTo>
                  <a:pt x="0" y="4320"/>
                </a:lnTo>
                <a:lnTo>
                  <a:pt x="362" y="4320"/>
                </a:lnTo>
                <a:cubicBezTo>
                  <a:pt x="362" y="4320"/>
                  <a:pt x="362" y="4154"/>
                  <a:pt x="363" y="3988"/>
                </a:cubicBezTo>
                <a:cubicBezTo>
                  <a:pt x="361" y="3791"/>
                  <a:pt x="99" y="3848"/>
                  <a:pt x="93" y="3599"/>
                </a:cubicBezTo>
                <a:cubicBezTo>
                  <a:pt x="93" y="3599"/>
                  <a:pt x="93" y="3599"/>
                  <a:pt x="93" y="3599"/>
                </a:cubicBezTo>
                <a:lnTo>
                  <a:pt x="87" y="1238"/>
                </a:lnTo>
                <a:cubicBezTo>
                  <a:pt x="143" y="952"/>
                  <a:pt x="331" y="1094"/>
                  <a:pt x="361" y="816"/>
                </a:cubicBezTo>
                <a:close/>
              </a:path>
            </a:pathLst>
          </a:custGeom>
          <a:solidFill>
            <a:srgbClr val="C0C0C0"/>
          </a:solidFill>
          <a:ln w="9525" cap="flat" cmpd="sng">
            <a:noFill/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0"/>
            <a:ext cx="8382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1" name="AutoShape 4"/>
          <p:cNvSpPr>
            <a:spLocks noChangeArrowheads="1"/>
          </p:cNvSpPr>
          <p:nvPr/>
        </p:nvSpPr>
        <p:spPr bwMode="auto">
          <a:xfrm>
            <a:off x="609600" y="1295400"/>
            <a:ext cx="83820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22" y="0"/>
                </a:lnTo>
                <a:lnTo>
                  <a:pt x="622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FF6F4D"/>
          </a:solidFill>
          <a:ln w="38100">
            <a:solidFill>
              <a:srgbClr val="FF6F4D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6759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812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 flipV="1">
            <a:off x="0" y="6324600"/>
            <a:ext cx="9144000" cy="0"/>
          </a:xfrm>
          <a:prstGeom prst="line">
            <a:avLst/>
          </a:prstGeom>
          <a:noFill/>
          <a:ln w="28575">
            <a:solidFill>
              <a:srgbClr val="FF6F4D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pic>
        <p:nvPicPr>
          <p:cNvPr id="1034" name="Picture 21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57308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" name="Text Box 20"/>
          <p:cNvSpPr txBox="1">
            <a:spLocks noChangeArrowheads="1"/>
          </p:cNvSpPr>
          <p:nvPr/>
        </p:nvSpPr>
        <p:spPr bwMode="auto">
          <a:xfrm>
            <a:off x="990600" y="6392863"/>
            <a:ext cx="3200400" cy="320675"/>
          </a:xfrm>
          <a:prstGeom prst="rect">
            <a:avLst/>
          </a:prstGeom>
          <a:noFill/>
          <a:ln>
            <a:noFill/>
          </a:ln>
          <a:extLst/>
        </p:spPr>
        <p:txBody>
          <a:bodyPr lIns="0" rIns="0"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ru-RU" sz="1500" b="0" smtClean="0">
                <a:solidFill>
                  <a:schemeClr val="accent1"/>
                </a:solidFill>
                <a:latin typeface="Impact" pitchFamily="34" charset="0"/>
              </a:rPr>
              <a:t>АДМИНИСТРАЦИЯ г. ПЕРМИ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Narrow" pitchFamily="34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u"/>
        <a:defRPr sz="22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1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Об организации отдыха детей и их оздоровления в 2020 году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357166"/>
            <a:ext cx="7772400" cy="928694"/>
          </a:xfrm>
        </p:spPr>
        <p:txBody>
          <a:bodyPr/>
          <a:lstStyle/>
          <a:p>
            <a:r>
              <a:rPr lang="ru-RU" sz="3200" b="1" dirty="0" smtClean="0"/>
              <a:t>Приоритеты оздоровительной кампании 2020 год</a:t>
            </a:r>
            <a:endParaRPr lang="ru-RU" sz="3200" b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778923869"/>
              </p:ext>
            </p:extLst>
          </p:nvPr>
        </p:nvGraphicFramePr>
        <p:xfrm>
          <a:off x="251520" y="1412776"/>
          <a:ext cx="8640960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188640"/>
            <a:ext cx="73869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Где можно отдохнуть ребенку с бюджетной поддержкой </a:t>
            </a:r>
          </a:p>
          <a:p>
            <a:pPr algn="ctr"/>
            <a:r>
              <a:rPr lang="ru-RU" sz="2400" b="1" dirty="0" smtClean="0"/>
              <a:t>в 2020 году</a:t>
            </a:r>
            <a:endParaRPr lang="ru-RU" sz="2400" b="1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517356148"/>
              </p:ext>
            </p:extLst>
          </p:nvPr>
        </p:nvGraphicFramePr>
        <p:xfrm>
          <a:off x="611560" y="1628800"/>
          <a:ext cx="8208912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16632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Если родитель выбрал загородный, санаторно-оздоровительный или профильный лагерь:</a:t>
            </a:r>
            <a:endParaRPr lang="ru-RU" sz="2800" b="1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179512" y="1728193"/>
          <a:ext cx="8784976" cy="5157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75648" y="1100761"/>
            <a:ext cx="3168352" cy="146423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b="1" dirty="0" smtClean="0"/>
              <a:t>ВАЖНО! Ребенок, получивший сертификат, не может получить услугу в ЛДО и ДЛПТ!!</a:t>
            </a:r>
            <a:endParaRPr lang="ru-RU" sz="20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16632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Если родитель выбрал лагерь досуга и отдыха или палаточный лагерь:</a:t>
            </a:r>
            <a:endParaRPr lang="ru-RU" sz="2800" b="1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936194878"/>
              </p:ext>
            </p:extLst>
          </p:nvPr>
        </p:nvGraphicFramePr>
        <p:xfrm>
          <a:off x="251520" y="1070739"/>
          <a:ext cx="8640960" cy="5526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51937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Нормативно-правовая база</a:t>
            </a:r>
            <a:endParaRPr lang="ru-RU" sz="3200" b="1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9972235"/>
              </p:ext>
            </p:extLst>
          </p:nvPr>
        </p:nvGraphicFramePr>
        <p:xfrm>
          <a:off x="251520" y="836712"/>
          <a:ext cx="8640960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АГП">
  <a:themeElements>
    <a:clrScheme name="Профиль 11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666699"/>
      </a:accent1>
      <a:accent2>
        <a:srgbClr val="FF6600"/>
      </a:accent2>
      <a:accent3>
        <a:srgbClr val="FFFFFF"/>
      </a:accent3>
      <a:accent4>
        <a:srgbClr val="000000"/>
      </a:accent4>
      <a:accent5>
        <a:srgbClr val="B8B8CA"/>
      </a:accent5>
      <a:accent6>
        <a:srgbClr val="E75C00"/>
      </a:accent6>
      <a:hlink>
        <a:srgbClr val="9966FF"/>
      </a:hlink>
      <a:folHlink>
        <a:srgbClr val="3333FF"/>
      </a:folHlink>
    </a:clrScheme>
    <a:fontScheme name="Профиль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10">
        <a:dk1>
          <a:srgbClr val="000000"/>
        </a:dk1>
        <a:lt1>
          <a:srgbClr val="FFFFFF"/>
        </a:lt1>
        <a:dk2>
          <a:srgbClr val="000000"/>
        </a:dk2>
        <a:lt2>
          <a:srgbClr val="DECEE6"/>
        </a:lt2>
        <a:accent1>
          <a:srgbClr val="666699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E75C00"/>
        </a:accent6>
        <a:hlink>
          <a:srgbClr val="9966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11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666699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E75C00"/>
        </a:accent6>
        <a:hlink>
          <a:srgbClr val="9966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АГП</Template>
  <TotalTime>2664</TotalTime>
  <Words>610</Words>
  <Application>Microsoft Office PowerPoint</Application>
  <PresentationFormat>Экран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Arial Narrow</vt:lpstr>
      <vt:lpstr>Impact</vt:lpstr>
      <vt:lpstr>Verdana</vt:lpstr>
      <vt:lpstr>Wingdings</vt:lpstr>
      <vt:lpstr>АГП</vt:lpstr>
      <vt:lpstr>Об организации отдыха детей и их оздоровления в 2020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отдыха детей и их оздоровления в 2018 году</dc:title>
  <dc:creator>bezymyannova-sa</dc:creator>
  <cp:lastModifiedBy>Aleksandr</cp:lastModifiedBy>
  <cp:revision>163</cp:revision>
  <dcterms:created xsi:type="dcterms:W3CDTF">2018-03-21T10:31:08Z</dcterms:created>
  <dcterms:modified xsi:type="dcterms:W3CDTF">2020-03-20T06:36:50Z</dcterms:modified>
</cp:coreProperties>
</file>