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023" autoAdjust="0"/>
  </p:normalViewPr>
  <p:slideViewPr>
    <p:cSldViewPr>
      <p:cViewPr>
        <p:scale>
          <a:sx n="80" d="100"/>
          <a:sy n="80" d="100"/>
        </p:scale>
        <p:origin x="-2514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://www.gorodperm.ru/actions/social/family/camp/Info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www.gorodperm.ru/actions/social/family/camp/Info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C0680-BFF0-41DF-A633-EB389D42F67A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DC18B0-71BF-4B50-9C4E-2FDDF62DD0C1}">
      <dgm:prSet phldrT="[Текст]" custT="1"/>
      <dgm:spPr/>
      <dgm:t>
        <a:bodyPr/>
        <a:lstStyle/>
        <a:p>
          <a:r>
            <a:rPr lang="ru-RU" sz="1800" b="1" dirty="0" smtClean="0"/>
            <a:t>Обеспечение безопасности</a:t>
          </a:r>
          <a:endParaRPr lang="ru-RU" sz="1800" dirty="0"/>
        </a:p>
      </dgm:t>
    </dgm:pt>
    <dgm:pt modelId="{764370BD-1166-4137-AF96-3F9E09A7F42E}" type="parTrans" cxnId="{C02D6EA9-FCEF-4C78-9147-25214700B74A}">
      <dgm:prSet/>
      <dgm:spPr/>
      <dgm:t>
        <a:bodyPr/>
        <a:lstStyle/>
        <a:p>
          <a:endParaRPr lang="ru-RU"/>
        </a:p>
      </dgm:t>
    </dgm:pt>
    <dgm:pt modelId="{6533729B-342D-4921-829E-F899F0929EF6}" type="sibTrans" cxnId="{C02D6EA9-FCEF-4C78-9147-25214700B74A}">
      <dgm:prSet/>
      <dgm:spPr/>
      <dgm:t>
        <a:bodyPr/>
        <a:lstStyle/>
        <a:p>
          <a:endParaRPr lang="ru-RU"/>
        </a:p>
      </dgm:t>
    </dgm:pt>
    <dgm:pt modelId="{C99DC3BE-5E17-41B9-B494-3E92418C1B50}">
      <dgm:prSet custT="1"/>
      <dgm:spPr/>
      <dgm:t>
        <a:bodyPr/>
        <a:lstStyle/>
        <a:p>
          <a:r>
            <a:rPr lang="ru-RU" sz="1800" dirty="0" smtClean="0"/>
            <a:t>формирование реестра выездов организованных групп </a:t>
          </a:r>
          <a:endParaRPr lang="ru-RU" sz="1800" dirty="0"/>
        </a:p>
      </dgm:t>
    </dgm:pt>
    <dgm:pt modelId="{5D752D12-E59C-4A0A-98AC-C828201CA78D}" type="parTrans" cxnId="{BC4649E8-E7F9-4578-9B5F-52C13A735C1D}">
      <dgm:prSet/>
      <dgm:spPr/>
      <dgm:t>
        <a:bodyPr/>
        <a:lstStyle/>
        <a:p>
          <a:endParaRPr lang="ru-RU"/>
        </a:p>
      </dgm:t>
    </dgm:pt>
    <dgm:pt modelId="{D2C63237-6132-436C-AF05-086CC32A9A1F}" type="sibTrans" cxnId="{BC4649E8-E7F9-4578-9B5F-52C13A735C1D}">
      <dgm:prSet/>
      <dgm:spPr/>
      <dgm:t>
        <a:bodyPr/>
        <a:lstStyle/>
        <a:p>
          <a:endParaRPr lang="ru-RU"/>
        </a:p>
      </dgm:t>
    </dgm:pt>
    <dgm:pt modelId="{A386BA39-3758-4143-91B4-E6D3D533B4A2}">
      <dgm:prSet custT="1"/>
      <dgm:spPr/>
      <dgm:t>
        <a:bodyPr/>
        <a:lstStyle/>
        <a:p>
          <a:r>
            <a:rPr lang="ru-RU" sz="1800" dirty="0" smtClean="0"/>
            <a:t>наличие паспорта безопасности </a:t>
          </a:r>
          <a:endParaRPr lang="ru-RU" sz="1800" dirty="0"/>
        </a:p>
      </dgm:t>
    </dgm:pt>
    <dgm:pt modelId="{8F47D8C6-95CD-49E3-886C-E3088CAE7C99}" type="parTrans" cxnId="{40D86B89-1626-4EBB-8A18-863FEEC5677C}">
      <dgm:prSet/>
      <dgm:spPr/>
      <dgm:t>
        <a:bodyPr/>
        <a:lstStyle/>
        <a:p>
          <a:endParaRPr lang="ru-RU"/>
        </a:p>
      </dgm:t>
    </dgm:pt>
    <dgm:pt modelId="{D57D33B2-035A-424E-BF13-30FD52D4CEF5}" type="sibTrans" cxnId="{40D86B89-1626-4EBB-8A18-863FEEC5677C}">
      <dgm:prSet/>
      <dgm:spPr/>
      <dgm:t>
        <a:bodyPr/>
        <a:lstStyle/>
        <a:p>
          <a:endParaRPr lang="ru-RU"/>
        </a:p>
      </dgm:t>
    </dgm:pt>
    <dgm:pt modelId="{AE02B05C-C8E2-401C-89E7-2A808E5A391D}">
      <dgm:prSet custT="1"/>
      <dgm:spPr/>
      <dgm:t>
        <a:bodyPr/>
        <a:lstStyle/>
        <a:p>
          <a:r>
            <a:rPr lang="ru-RU" sz="1800" dirty="0" smtClean="0"/>
            <a:t>наличие заключения </a:t>
          </a:r>
          <a:r>
            <a:rPr lang="ru-RU" sz="1800" dirty="0" err="1" smtClean="0"/>
            <a:t>Роспотребнадзора</a:t>
          </a:r>
          <a:r>
            <a:rPr lang="ru-RU" sz="1800" dirty="0" smtClean="0"/>
            <a:t> </a:t>
          </a:r>
          <a:endParaRPr lang="ru-RU" sz="1800" dirty="0"/>
        </a:p>
      </dgm:t>
    </dgm:pt>
    <dgm:pt modelId="{E6BE821F-235F-49D3-B73F-9BAD24315645}" type="parTrans" cxnId="{7445CEA4-619E-4F72-ACA2-326AE5213D4D}">
      <dgm:prSet/>
      <dgm:spPr/>
      <dgm:t>
        <a:bodyPr/>
        <a:lstStyle/>
        <a:p>
          <a:endParaRPr lang="ru-RU"/>
        </a:p>
      </dgm:t>
    </dgm:pt>
    <dgm:pt modelId="{395CE99B-86A3-417A-A7D0-CEC9B7AF5192}" type="sibTrans" cxnId="{7445CEA4-619E-4F72-ACA2-326AE5213D4D}">
      <dgm:prSet/>
      <dgm:spPr/>
      <dgm:t>
        <a:bodyPr/>
        <a:lstStyle/>
        <a:p>
          <a:endParaRPr lang="ru-RU"/>
        </a:p>
      </dgm:t>
    </dgm:pt>
    <dgm:pt modelId="{7B45AEA0-D2D5-4C2C-8A69-8AB2AEA30946}">
      <dgm:prSet phldrT="[Текст]" custT="1"/>
      <dgm:spPr/>
      <dgm:t>
        <a:bodyPr/>
        <a:lstStyle/>
        <a:p>
          <a:r>
            <a:rPr lang="ru-RU" sz="1800" b="1" dirty="0" smtClean="0"/>
            <a:t>Организация отдыха детей группы риска</a:t>
          </a:r>
          <a:endParaRPr lang="ru-RU" sz="1800" dirty="0"/>
        </a:p>
      </dgm:t>
    </dgm:pt>
    <dgm:pt modelId="{4D89BEFA-395A-4F9B-9DD2-9D49498F0873}" type="parTrans" cxnId="{38F2CB2A-8147-4C6A-AC0F-2AA24174AFC2}">
      <dgm:prSet/>
      <dgm:spPr/>
      <dgm:t>
        <a:bodyPr/>
        <a:lstStyle/>
        <a:p>
          <a:endParaRPr lang="ru-RU"/>
        </a:p>
      </dgm:t>
    </dgm:pt>
    <dgm:pt modelId="{490EE2CB-CED4-4109-964C-89B1C6E3E826}" type="sibTrans" cxnId="{38F2CB2A-8147-4C6A-AC0F-2AA24174AFC2}">
      <dgm:prSet/>
      <dgm:spPr/>
      <dgm:t>
        <a:bodyPr/>
        <a:lstStyle/>
        <a:p>
          <a:endParaRPr lang="ru-RU"/>
        </a:p>
      </dgm:t>
    </dgm:pt>
    <dgm:pt modelId="{320C83CF-3C36-40BF-B50E-3E7A9037A098}">
      <dgm:prSet custT="1"/>
      <dgm:spPr/>
      <dgm:t>
        <a:bodyPr/>
        <a:lstStyle/>
        <a:p>
          <a:r>
            <a:rPr lang="ru-RU" sz="1800" dirty="0" smtClean="0"/>
            <a:t>планы по занятости детей </a:t>
          </a:r>
          <a:r>
            <a:rPr lang="ru-RU" sz="1800" dirty="0" smtClean="0"/>
            <a:t>группы </a:t>
          </a:r>
          <a:r>
            <a:rPr lang="ru-RU" sz="1800" dirty="0" smtClean="0"/>
            <a:t>риска в разрезе каждого летнего месяца </a:t>
          </a:r>
          <a:endParaRPr lang="ru-RU" sz="1800" dirty="0"/>
        </a:p>
      </dgm:t>
    </dgm:pt>
    <dgm:pt modelId="{7D329EF4-478A-4DED-88E3-A8CE592F11A7}" type="parTrans" cxnId="{50B6ABD5-F6FA-41DF-8325-E36635C1CF6E}">
      <dgm:prSet/>
      <dgm:spPr/>
      <dgm:t>
        <a:bodyPr/>
        <a:lstStyle/>
        <a:p>
          <a:endParaRPr lang="ru-RU"/>
        </a:p>
      </dgm:t>
    </dgm:pt>
    <dgm:pt modelId="{F40B83B4-9665-4F9F-9552-96B2D5A63AA4}" type="sibTrans" cxnId="{50B6ABD5-F6FA-41DF-8325-E36635C1CF6E}">
      <dgm:prSet/>
      <dgm:spPr/>
      <dgm:t>
        <a:bodyPr/>
        <a:lstStyle/>
        <a:p>
          <a:endParaRPr lang="ru-RU"/>
        </a:p>
      </dgm:t>
    </dgm:pt>
    <dgm:pt modelId="{B8C3CB5B-4172-4950-8D5A-820A8D6EB973}">
      <dgm:prSet custT="1"/>
      <dgm:spPr/>
      <dgm:t>
        <a:bodyPr/>
        <a:lstStyle/>
        <a:p>
          <a:r>
            <a:rPr lang="ru-RU" sz="1800" dirty="0" smtClean="0"/>
            <a:t>учет детей группы риска при формировании контингента ЛДО в приоритетном порядке </a:t>
          </a:r>
          <a:endParaRPr lang="ru-RU" sz="1800" dirty="0"/>
        </a:p>
      </dgm:t>
    </dgm:pt>
    <dgm:pt modelId="{3AA1F0B5-7BC3-46E5-B561-C6374740A699}" type="parTrans" cxnId="{2F724E26-A6C0-4E3A-939C-7ECC4F19D46C}">
      <dgm:prSet/>
      <dgm:spPr/>
      <dgm:t>
        <a:bodyPr/>
        <a:lstStyle/>
        <a:p>
          <a:endParaRPr lang="ru-RU"/>
        </a:p>
      </dgm:t>
    </dgm:pt>
    <dgm:pt modelId="{AA4DCAB3-8598-4CFD-982C-CE9E5AA01056}" type="sibTrans" cxnId="{2F724E26-A6C0-4E3A-939C-7ECC4F19D46C}">
      <dgm:prSet/>
      <dgm:spPr/>
      <dgm:t>
        <a:bodyPr/>
        <a:lstStyle/>
        <a:p>
          <a:endParaRPr lang="ru-RU"/>
        </a:p>
      </dgm:t>
    </dgm:pt>
    <dgm:pt modelId="{E1F28164-29EA-4E92-85CC-D71E2187220E}">
      <dgm:prSet custT="1"/>
      <dgm:spPr/>
      <dgm:t>
        <a:bodyPr/>
        <a:lstStyle/>
        <a:p>
          <a:r>
            <a:rPr lang="ru-RU" sz="1800" dirty="0" smtClean="0"/>
            <a:t>разработка и защита программ в ЛДО для группы риска </a:t>
          </a:r>
          <a:endParaRPr lang="ru-RU" sz="1800" dirty="0"/>
        </a:p>
      </dgm:t>
    </dgm:pt>
    <dgm:pt modelId="{82173833-763B-40F8-A752-357977B71862}" type="parTrans" cxnId="{CCAEC196-BD91-4E84-97B0-F4F1BEB4BA6C}">
      <dgm:prSet/>
      <dgm:spPr/>
      <dgm:t>
        <a:bodyPr/>
        <a:lstStyle/>
        <a:p>
          <a:endParaRPr lang="ru-RU"/>
        </a:p>
      </dgm:t>
    </dgm:pt>
    <dgm:pt modelId="{A7C4C61F-369D-4E52-9C25-FFAD13A06712}" type="sibTrans" cxnId="{CCAEC196-BD91-4E84-97B0-F4F1BEB4BA6C}">
      <dgm:prSet/>
      <dgm:spPr/>
      <dgm:t>
        <a:bodyPr/>
        <a:lstStyle/>
        <a:p>
          <a:endParaRPr lang="ru-RU"/>
        </a:p>
      </dgm:t>
    </dgm:pt>
    <dgm:pt modelId="{BB19F75F-4461-4BE7-8A43-49944DD61954}">
      <dgm:prSet custT="1"/>
      <dgm:spPr/>
      <dgm:t>
        <a:bodyPr/>
        <a:lstStyle/>
        <a:p>
          <a:r>
            <a:rPr lang="ru-RU" sz="1800" dirty="0" smtClean="0"/>
            <a:t>реализация проекта «Лето на спортплощадке» </a:t>
          </a:r>
          <a:endParaRPr lang="ru-RU" sz="1800" dirty="0"/>
        </a:p>
      </dgm:t>
    </dgm:pt>
    <dgm:pt modelId="{5B0B7100-1577-4A84-86CC-A6F10B14F6FD}" type="parTrans" cxnId="{4519AF1A-CD7C-4517-B77E-762B9AF94B8C}">
      <dgm:prSet/>
      <dgm:spPr/>
      <dgm:t>
        <a:bodyPr/>
        <a:lstStyle/>
        <a:p>
          <a:endParaRPr lang="ru-RU"/>
        </a:p>
      </dgm:t>
    </dgm:pt>
    <dgm:pt modelId="{E694C85E-DF07-4F27-852E-55450C3969CE}" type="sibTrans" cxnId="{4519AF1A-CD7C-4517-B77E-762B9AF94B8C}">
      <dgm:prSet/>
      <dgm:spPr/>
      <dgm:t>
        <a:bodyPr/>
        <a:lstStyle/>
        <a:p>
          <a:endParaRPr lang="ru-RU"/>
        </a:p>
      </dgm:t>
    </dgm:pt>
    <dgm:pt modelId="{8DDFFE0C-9D92-4CA9-B45E-5007F31CC7DF}">
      <dgm:prSet phldrT="[Текст]" custT="1"/>
      <dgm:spPr/>
      <dgm:t>
        <a:bodyPr/>
        <a:lstStyle/>
        <a:p>
          <a:r>
            <a:rPr lang="ru-RU" sz="1800" b="1" dirty="0" smtClean="0"/>
            <a:t>Реализация программ для детей с ОВЗ</a:t>
          </a:r>
          <a:endParaRPr lang="ru-RU" sz="1800" b="1" dirty="0"/>
        </a:p>
      </dgm:t>
    </dgm:pt>
    <dgm:pt modelId="{CF13CA75-8C38-4374-A440-7A4CCA6612EF}" type="parTrans" cxnId="{56F8FFB4-C14A-4352-AA2B-486F59A5EE76}">
      <dgm:prSet/>
      <dgm:spPr/>
      <dgm:t>
        <a:bodyPr/>
        <a:lstStyle/>
        <a:p>
          <a:endParaRPr lang="ru-RU"/>
        </a:p>
      </dgm:t>
    </dgm:pt>
    <dgm:pt modelId="{8ECBEA21-FE13-48D5-955B-1FC29C8AEBAB}" type="sibTrans" cxnId="{56F8FFB4-C14A-4352-AA2B-486F59A5EE76}">
      <dgm:prSet/>
      <dgm:spPr/>
      <dgm:t>
        <a:bodyPr/>
        <a:lstStyle/>
        <a:p>
          <a:endParaRPr lang="ru-RU"/>
        </a:p>
      </dgm:t>
    </dgm:pt>
    <dgm:pt modelId="{CEB0195A-FA69-422D-A8E9-68B7D7EAAC50}">
      <dgm:prSet phldrT="[Текст]" custT="1"/>
      <dgm:spPr/>
      <dgm:t>
        <a:bodyPr/>
        <a:lstStyle/>
        <a:p>
          <a:r>
            <a:rPr lang="ru-RU" sz="1800" b="1" dirty="0" smtClean="0"/>
            <a:t>Внедрение оздоровительного компонента</a:t>
          </a:r>
          <a:endParaRPr lang="ru-RU" sz="1800" b="1" dirty="0"/>
        </a:p>
      </dgm:t>
    </dgm:pt>
    <dgm:pt modelId="{1960EE7E-E00B-4FAB-80AE-0D7B7FF48A49}" type="parTrans" cxnId="{84D471D2-7C22-4CF6-8025-2F0EC522716D}">
      <dgm:prSet/>
      <dgm:spPr/>
      <dgm:t>
        <a:bodyPr/>
        <a:lstStyle/>
        <a:p>
          <a:endParaRPr lang="ru-RU"/>
        </a:p>
      </dgm:t>
    </dgm:pt>
    <dgm:pt modelId="{B0CDA6B4-457B-40E8-95CF-389C9BF8DF0A}" type="sibTrans" cxnId="{84D471D2-7C22-4CF6-8025-2F0EC522716D}">
      <dgm:prSet/>
      <dgm:spPr/>
      <dgm:t>
        <a:bodyPr/>
        <a:lstStyle/>
        <a:p>
          <a:endParaRPr lang="ru-RU"/>
        </a:p>
      </dgm:t>
    </dgm:pt>
    <dgm:pt modelId="{F921577F-2D51-4485-9B19-0D3866776E32}">
      <dgm:prSet phldrT="[Текст]" custT="1"/>
      <dgm:spPr/>
      <dgm:t>
        <a:bodyPr/>
        <a:lstStyle/>
        <a:p>
          <a:r>
            <a:rPr lang="ru-RU" sz="1800" b="1" dirty="0" smtClean="0"/>
            <a:t>Реализация программ для подростков (14-17 лет)</a:t>
          </a:r>
          <a:endParaRPr lang="ru-RU" sz="1800" b="1" dirty="0"/>
        </a:p>
      </dgm:t>
    </dgm:pt>
    <dgm:pt modelId="{ECB35E7A-76D6-4995-90FE-EA2125F25AFC}" type="parTrans" cxnId="{9E1586D5-3D89-45C8-B4CE-85C6065A5EFC}">
      <dgm:prSet/>
      <dgm:spPr/>
      <dgm:t>
        <a:bodyPr/>
        <a:lstStyle/>
        <a:p>
          <a:endParaRPr lang="ru-RU"/>
        </a:p>
      </dgm:t>
    </dgm:pt>
    <dgm:pt modelId="{041215DE-39DC-48CA-80B9-E1F3A45D4A56}" type="sibTrans" cxnId="{9E1586D5-3D89-45C8-B4CE-85C6065A5EFC}">
      <dgm:prSet/>
      <dgm:spPr/>
      <dgm:t>
        <a:bodyPr/>
        <a:lstStyle/>
        <a:p>
          <a:endParaRPr lang="ru-RU"/>
        </a:p>
      </dgm:t>
    </dgm:pt>
    <dgm:pt modelId="{46CFEC91-6A8A-4089-93C3-BC4CE9EFF8CF}" type="pres">
      <dgm:prSet presAssocID="{C72C0680-BFF0-41DF-A633-EB389D42F67A}" presName="linear" presStyleCnt="0">
        <dgm:presLayoutVars>
          <dgm:dir/>
          <dgm:animLvl val="lvl"/>
          <dgm:resizeHandles val="exact"/>
        </dgm:presLayoutVars>
      </dgm:prSet>
      <dgm:spPr/>
    </dgm:pt>
    <dgm:pt modelId="{4326AE97-06DF-492D-B67C-F2D6183B8121}" type="pres">
      <dgm:prSet presAssocID="{32DC18B0-71BF-4B50-9C4E-2FDDF62DD0C1}" presName="parentLin" presStyleCnt="0"/>
      <dgm:spPr/>
    </dgm:pt>
    <dgm:pt modelId="{2C321129-C1EE-4FAC-9268-F3BEDF139E97}" type="pres">
      <dgm:prSet presAssocID="{32DC18B0-71BF-4B50-9C4E-2FDDF62DD0C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D9BA29A-4E91-492E-91CC-54678920C11F}" type="pres">
      <dgm:prSet presAssocID="{32DC18B0-71BF-4B50-9C4E-2FDDF62DD0C1}" presName="parentText" presStyleLbl="node1" presStyleIdx="0" presStyleCnt="5" custScaleX="90170" custScaleY="108906" custLinFactNeighborX="2564" custLinFactNeighborY="228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5E6524-BAF9-4161-A14F-1730C46130DB}" type="pres">
      <dgm:prSet presAssocID="{32DC18B0-71BF-4B50-9C4E-2FDDF62DD0C1}" presName="negativeSpace" presStyleCnt="0"/>
      <dgm:spPr/>
    </dgm:pt>
    <dgm:pt modelId="{B0483F72-0E4D-49BD-A1DA-96EC66D8E10D}" type="pres">
      <dgm:prSet presAssocID="{32DC18B0-71BF-4B50-9C4E-2FDDF62DD0C1}" presName="childText" presStyleLbl="conFgAcc1" presStyleIdx="0" presStyleCnt="5" custScaleY="152066" custLinFactY="491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20ED5D-910B-4242-9CF5-116D9AAFA19E}" type="pres">
      <dgm:prSet presAssocID="{6533729B-342D-4921-829E-F899F0929EF6}" presName="spaceBetweenRectangles" presStyleCnt="0"/>
      <dgm:spPr/>
    </dgm:pt>
    <dgm:pt modelId="{D5A4E1D8-3CE6-454B-A944-C79EC8F4DB35}" type="pres">
      <dgm:prSet presAssocID="{7B45AEA0-D2D5-4C2C-8A69-8AB2AEA30946}" presName="parentLin" presStyleCnt="0"/>
      <dgm:spPr/>
    </dgm:pt>
    <dgm:pt modelId="{620D620B-1C56-4A77-9CD5-39B6D6509F6D}" type="pres">
      <dgm:prSet presAssocID="{7B45AEA0-D2D5-4C2C-8A69-8AB2AEA30946}" presName="parentLeftMargin" presStyleLbl="node1" presStyleIdx="0" presStyleCnt="5" custScaleX="142857" custScaleY="117693" custLinFactNeighborX="-28796" custLinFactNeighborY="94832"/>
      <dgm:spPr/>
      <dgm:t>
        <a:bodyPr/>
        <a:lstStyle/>
        <a:p>
          <a:endParaRPr lang="ru-RU"/>
        </a:p>
      </dgm:t>
    </dgm:pt>
    <dgm:pt modelId="{2C223BE1-136D-4980-8C61-0A1934040FB5}" type="pres">
      <dgm:prSet presAssocID="{7B45AEA0-D2D5-4C2C-8A69-8AB2AEA30946}" presName="parentText" presStyleLbl="node1" presStyleIdx="1" presStyleCnt="5" custScaleX="90232" custLinFactY="-50939" custLinFactNeighborX="-4029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9101D-E3D3-415C-BCC1-9860D98788EA}" type="pres">
      <dgm:prSet presAssocID="{7B45AEA0-D2D5-4C2C-8A69-8AB2AEA30946}" presName="negativeSpace" presStyleCnt="0"/>
      <dgm:spPr/>
    </dgm:pt>
    <dgm:pt modelId="{46A3A719-19A6-40A3-A831-74718C389A2A}" type="pres">
      <dgm:prSet presAssocID="{7B45AEA0-D2D5-4C2C-8A69-8AB2AEA30946}" presName="childText" presStyleLbl="conFgAcc1" presStyleIdx="1" presStyleCnt="5" custLinFactY="-12346" custLinFactNeighborX="-85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58B23-0F56-4408-846D-50270F8D4401}" type="pres">
      <dgm:prSet presAssocID="{490EE2CB-CED4-4109-964C-89B1C6E3E826}" presName="spaceBetweenRectangles" presStyleCnt="0"/>
      <dgm:spPr/>
    </dgm:pt>
    <dgm:pt modelId="{537077B2-383E-4327-8B6F-623795BF034C}" type="pres">
      <dgm:prSet presAssocID="{8DDFFE0C-9D92-4CA9-B45E-5007F31CC7DF}" presName="parentLin" presStyleCnt="0"/>
      <dgm:spPr/>
    </dgm:pt>
    <dgm:pt modelId="{2D74AB0E-EC53-4045-8FD9-DFFC6442F825}" type="pres">
      <dgm:prSet presAssocID="{8DDFFE0C-9D92-4CA9-B45E-5007F31CC7DF}" presName="parentLeftMargin" presStyleLbl="node1" presStyleIdx="1" presStyleCnt="5" custLinFactY="1513" custLinFactNeighborX="1695" custLinFactNeighborY="100000"/>
      <dgm:spPr/>
      <dgm:t>
        <a:bodyPr/>
        <a:lstStyle/>
        <a:p>
          <a:endParaRPr lang="ru-RU"/>
        </a:p>
      </dgm:t>
    </dgm:pt>
    <dgm:pt modelId="{A0C9935C-D1B5-48AD-8BFB-90A20E5BC80A}" type="pres">
      <dgm:prSet presAssocID="{8DDFFE0C-9D92-4CA9-B45E-5007F31CC7DF}" presName="parentText" presStyleLbl="node1" presStyleIdx="2" presStyleCnt="5" custScaleX="93285" custLinFactNeighborX="2564" custLinFactNeighborY="-745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4E3A6-5ADC-42CE-8DD1-881A3B1DEA79}" type="pres">
      <dgm:prSet presAssocID="{8DDFFE0C-9D92-4CA9-B45E-5007F31CC7DF}" presName="negativeSpace" presStyleCnt="0"/>
      <dgm:spPr/>
    </dgm:pt>
    <dgm:pt modelId="{3DF4E3F4-DADE-4191-9724-CBEA58B0B2A1}" type="pres">
      <dgm:prSet presAssocID="{8DDFFE0C-9D92-4CA9-B45E-5007F31CC7DF}" presName="childText" presStyleLbl="conFgAcc1" presStyleIdx="2" presStyleCnt="5">
        <dgm:presLayoutVars>
          <dgm:bulletEnabled val="1"/>
        </dgm:presLayoutVars>
      </dgm:prSet>
      <dgm:spPr/>
    </dgm:pt>
    <dgm:pt modelId="{974D8EF4-3354-40E9-93F7-211F5EF64C39}" type="pres">
      <dgm:prSet presAssocID="{8ECBEA21-FE13-48D5-955B-1FC29C8AEBAB}" presName="spaceBetweenRectangles" presStyleCnt="0"/>
      <dgm:spPr/>
    </dgm:pt>
    <dgm:pt modelId="{3C1CB88B-094D-49D4-A97D-B876B3D70969}" type="pres">
      <dgm:prSet presAssocID="{CEB0195A-FA69-422D-A8E9-68B7D7EAAC50}" presName="parentLin" presStyleCnt="0"/>
      <dgm:spPr/>
    </dgm:pt>
    <dgm:pt modelId="{8C8E39CC-2983-4060-B67B-4FD6A3C45CC8}" type="pres">
      <dgm:prSet presAssocID="{CEB0195A-FA69-422D-A8E9-68B7D7EAAC50}" presName="parentLeftMargin" presStyleLbl="node1" presStyleIdx="2" presStyleCnt="5" custLinFactNeighborX="1695" custLinFactNeighborY="68854"/>
      <dgm:spPr/>
      <dgm:t>
        <a:bodyPr/>
        <a:lstStyle/>
        <a:p>
          <a:endParaRPr lang="ru-RU"/>
        </a:p>
      </dgm:t>
    </dgm:pt>
    <dgm:pt modelId="{E89C27E8-2D50-4D2E-B64A-E4AED03BEC63}" type="pres">
      <dgm:prSet presAssocID="{CEB0195A-FA69-422D-A8E9-68B7D7EAAC50}" presName="parentText" presStyleLbl="node1" presStyleIdx="3" presStyleCnt="5" custScaleX="93285" custLinFactNeighborX="2564" custLinFactNeighborY="-669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B82E8-0659-4D0B-AE5D-CCD7BEB95279}" type="pres">
      <dgm:prSet presAssocID="{CEB0195A-FA69-422D-A8E9-68B7D7EAAC50}" presName="negativeSpace" presStyleCnt="0"/>
      <dgm:spPr/>
    </dgm:pt>
    <dgm:pt modelId="{57BE7A29-1E3E-4843-8771-F8F93EDCE7A0}" type="pres">
      <dgm:prSet presAssocID="{CEB0195A-FA69-422D-A8E9-68B7D7EAAC50}" presName="childText" presStyleLbl="conFgAcc1" presStyleIdx="3" presStyleCnt="5">
        <dgm:presLayoutVars>
          <dgm:bulletEnabled val="1"/>
        </dgm:presLayoutVars>
      </dgm:prSet>
      <dgm:spPr/>
    </dgm:pt>
    <dgm:pt modelId="{606571F3-1052-47D4-86EF-903B179ED90C}" type="pres">
      <dgm:prSet presAssocID="{B0CDA6B4-457B-40E8-95CF-389C9BF8DF0A}" presName="spaceBetweenRectangles" presStyleCnt="0"/>
      <dgm:spPr/>
    </dgm:pt>
    <dgm:pt modelId="{CD737E16-5C16-466F-BB0D-6639D484CB39}" type="pres">
      <dgm:prSet presAssocID="{F921577F-2D51-4485-9B19-0D3866776E32}" presName="parentLin" presStyleCnt="0"/>
      <dgm:spPr/>
    </dgm:pt>
    <dgm:pt modelId="{FCFB0A8B-6952-4F02-AD29-2A613BB7D1E5}" type="pres">
      <dgm:prSet presAssocID="{F921577F-2D51-4485-9B19-0D3866776E32}" presName="parentLeftMargin" presStyleLbl="node1" presStyleIdx="3" presStyleCnt="5" custLinFactNeighborX="1695" custLinFactNeighborY="36195"/>
      <dgm:spPr/>
      <dgm:t>
        <a:bodyPr/>
        <a:lstStyle/>
        <a:p>
          <a:endParaRPr lang="ru-RU"/>
        </a:p>
      </dgm:t>
    </dgm:pt>
    <dgm:pt modelId="{52E54D50-9769-4812-A721-34FE726E34C1}" type="pres">
      <dgm:prSet presAssocID="{F921577F-2D51-4485-9B19-0D3866776E32}" presName="parentText" presStyleLbl="node1" presStyleIdx="4" presStyleCnt="5" custScaleX="93285" custLinFactNeighborX="2564" custLinFactNeighborY="-592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6AEC4F-2129-4CF6-AA2D-DFC79841BA93}" type="pres">
      <dgm:prSet presAssocID="{F921577F-2D51-4485-9B19-0D3866776E32}" presName="negativeSpace" presStyleCnt="0"/>
      <dgm:spPr/>
    </dgm:pt>
    <dgm:pt modelId="{370158C6-8A2E-435F-B2C1-B603D873C98F}" type="pres">
      <dgm:prSet presAssocID="{F921577F-2D51-4485-9B19-0D3866776E3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C4649E8-E7F9-4578-9B5F-52C13A735C1D}" srcId="{32DC18B0-71BF-4B50-9C4E-2FDDF62DD0C1}" destId="{C99DC3BE-5E17-41B9-B494-3E92418C1B50}" srcOrd="0" destOrd="0" parTransId="{5D752D12-E59C-4A0A-98AC-C828201CA78D}" sibTransId="{D2C63237-6132-436C-AF05-086CC32A9A1F}"/>
    <dgm:cxn modelId="{40D86B89-1626-4EBB-8A18-863FEEC5677C}" srcId="{32DC18B0-71BF-4B50-9C4E-2FDDF62DD0C1}" destId="{A386BA39-3758-4143-91B4-E6D3D533B4A2}" srcOrd="1" destOrd="0" parTransId="{8F47D8C6-95CD-49E3-886C-E3088CAE7C99}" sibTransId="{D57D33B2-035A-424E-BF13-30FD52D4CEF5}"/>
    <dgm:cxn modelId="{C02D6EA9-FCEF-4C78-9147-25214700B74A}" srcId="{C72C0680-BFF0-41DF-A633-EB389D42F67A}" destId="{32DC18B0-71BF-4B50-9C4E-2FDDF62DD0C1}" srcOrd="0" destOrd="0" parTransId="{764370BD-1166-4137-AF96-3F9E09A7F42E}" sibTransId="{6533729B-342D-4921-829E-F899F0929EF6}"/>
    <dgm:cxn modelId="{84D471D2-7C22-4CF6-8025-2F0EC522716D}" srcId="{C72C0680-BFF0-41DF-A633-EB389D42F67A}" destId="{CEB0195A-FA69-422D-A8E9-68B7D7EAAC50}" srcOrd="3" destOrd="0" parTransId="{1960EE7E-E00B-4FAB-80AE-0D7B7FF48A49}" sibTransId="{B0CDA6B4-457B-40E8-95CF-389C9BF8DF0A}"/>
    <dgm:cxn modelId="{38F2CB2A-8147-4C6A-AC0F-2AA24174AFC2}" srcId="{C72C0680-BFF0-41DF-A633-EB389D42F67A}" destId="{7B45AEA0-D2D5-4C2C-8A69-8AB2AEA30946}" srcOrd="1" destOrd="0" parTransId="{4D89BEFA-395A-4F9B-9DD2-9D49498F0873}" sibTransId="{490EE2CB-CED4-4109-964C-89B1C6E3E826}"/>
    <dgm:cxn modelId="{CCAEC196-BD91-4E84-97B0-F4F1BEB4BA6C}" srcId="{7B45AEA0-D2D5-4C2C-8A69-8AB2AEA30946}" destId="{E1F28164-29EA-4E92-85CC-D71E2187220E}" srcOrd="2" destOrd="0" parTransId="{82173833-763B-40F8-A752-357977B71862}" sibTransId="{A7C4C61F-369D-4E52-9C25-FFAD13A06712}"/>
    <dgm:cxn modelId="{191460B2-F37C-4780-8350-88E60945F2ED}" type="presOf" srcId="{CEB0195A-FA69-422D-A8E9-68B7D7EAAC50}" destId="{8C8E39CC-2983-4060-B67B-4FD6A3C45CC8}" srcOrd="0" destOrd="0" presId="urn:microsoft.com/office/officeart/2005/8/layout/list1"/>
    <dgm:cxn modelId="{50B6ABD5-F6FA-41DF-8325-E36635C1CF6E}" srcId="{7B45AEA0-D2D5-4C2C-8A69-8AB2AEA30946}" destId="{320C83CF-3C36-40BF-B50E-3E7A9037A098}" srcOrd="0" destOrd="0" parTransId="{7D329EF4-478A-4DED-88E3-A8CE592F11A7}" sibTransId="{F40B83B4-9665-4F9F-9552-96B2D5A63AA4}"/>
    <dgm:cxn modelId="{7445CEA4-619E-4F72-ACA2-326AE5213D4D}" srcId="{32DC18B0-71BF-4B50-9C4E-2FDDF62DD0C1}" destId="{AE02B05C-C8E2-401C-89E7-2A808E5A391D}" srcOrd="2" destOrd="0" parTransId="{E6BE821F-235F-49D3-B73F-9BAD24315645}" sibTransId="{395CE99B-86A3-417A-A7D0-CEC9B7AF5192}"/>
    <dgm:cxn modelId="{9D836DBA-8016-49DD-B096-A9C6670A67ED}" type="presOf" srcId="{7B45AEA0-D2D5-4C2C-8A69-8AB2AEA30946}" destId="{620D620B-1C56-4A77-9CD5-39B6D6509F6D}" srcOrd="0" destOrd="0" presId="urn:microsoft.com/office/officeart/2005/8/layout/list1"/>
    <dgm:cxn modelId="{F119C83B-C4F7-4A05-89AD-8CB954ABCF31}" type="presOf" srcId="{AE02B05C-C8E2-401C-89E7-2A808E5A391D}" destId="{B0483F72-0E4D-49BD-A1DA-96EC66D8E10D}" srcOrd="0" destOrd="2" presId="urn:microsoft.com/office/officeart/2005/8/layout/list1"/>
    <dgm:cxn modelId="{F3944BA7-EF12-42FE-B053-6F6486BE98DC}" type="presOf" srcId="{C99DC3BE-5E17-41B9-B494-3E92418C1B50}" destId="{B0483F72-0E4D-49BD-A1DA-96EC66D8E10D}" srcOrd="0" destOrd="0" presId="urn:microsoft.com/office/officeart/2005/8/layout/list1"/>
    <dgm:cxn modelId="{4519AF1A-CD7C-4517-B77E-762B9AF94B8C}" srcId="{7B45AEA0-D2D5-4C2C-8A69-8AB2AEA30946}" destId="{BB19F75F-4461-4BE7-8A43-49944DD61954}" srcOrd="3" destOrd="0" parTransId="{5B0B7100-1577-4A84-86CC-A6F10B14F6FD}" sibTransId="{E694C85E-DF07-4F27-852E-55450C3969CE}"/>
    <dgm:cxn modelId="{A7C4E078-F371-47BB-908B-03A3999D5891}" type="presOf" srcId="{7B45AEA0-D2D5-4C2C-8A69-8AB2AEA30946}" destId="{2C223BE1-136D-4980-8C61-0A1934040FB5}" srcOrd="1" destOrd="0" presId="urn:microsoft.com/office/officeart/2005/8/layout/list1"/>
    <dgm:cxn modelId="{2A3B78C8-4A50-42D5-93D2-C90A74992B3F}" type="presOf" srcId="{32DC18B0-71BF-4B50-9C4E-2FDDF62DD0C1}" destId="{2C321129-C1EE-4FAC-9268-F3BEDF139E97}" srcOrd="0" destOrd="0" presId="urn:microsoft.com/office/officeart/2005/8/layout/list1"/>
    <dgm:cxn modelId="{56F8FFB4-C14A-4352-AA2B-486F59A5EE76}" srcId="{C72C0680-BFF0-41DF-A633-EB389D42F67A}" destId="{8DDFFE0C-9D92-4CA9-B45E-5007F31CC7DF}" srcOrd="2" destOrd="0" parTransId="{CF13CA75-8C38-4374-A440-7A4CCA6612EF}" sibTransId="{8ECBEA21-FE13-48D5-955B-1FC29C8AEBAB}"/>
    <dgm:cxn modelId="{60A21B97-DBBF-42A3-A082-57EECE42674E}" type="presOf" srcId="{8DDFFE0C-9D92-4CA9-B45E-5007F31CC7DF}" destId="{A0C9935C-D1B5-48AD-8BFB-90A20E5BC80A}" srcOrd="1" destOrd="0" presId="urn:microsoft.com/office/officeart/2005/8/layout/list1"/>
    <dgm:cxn modelId="{E6DF6B85-5CA2-4BB4-BB9B-7B19F2C46445}" type="presOf" srcId="{F921577F-2D51-4485-9B19-0D3866776E32}" destId="{52E54D50-9769-4812-A721-34FE726E34C1}" srcOrd="1" destOrd="0" presId="urn:microsoft.com/office/officeart/2005/8/layout/list1"/>
    <dgm:cxn modelId="{FFB0BC21-2BFB-42D9-8F29-8065B89EEC1E}" type="presOf" srcId="{BB19F75F-4461-4BE7-8A43-49944DD61954}" destId="{46A3A719-19A6-40A3-A831-74718C389A2A}" srcOrd="0" destOrd="3" presId="urn:microsoft.com/office/officeart/2005/8/layout/list1"/>
    <dgm:cxn modelId="{2AD33F93-3F9D-4E09-AE1F-4079F3484E50}" type="presOf" srcId="{A386BA39-3758-4143-91B4-E6D3D533B4A2}" destId="{B0483F72-0E4D-49BD-A1DA-96EC66D8E10D}" srcOrd="0" destOrd="1" presId="urn:microsoft.com/office/officeart/2005/8/layout/list1"/>
    <dgm:cxn modelId="{5AC52CE7-E1F2-43A7-9042-B9ACBD38E1E5}" type="presOf" srcId="{32DC18B0-71BF-4B50-9C4E-2FDDF62DD0C1}" destId="{4D9BA29A-4E91-492E-91CC-54678920C11F}" srcOrd="1" destOrd="0" presId="urn:microsoft.com/office/officeart/2005/8/layout/list1"/>
    <dgm:cxn modelId="{6C272A7E-0E2E-4A83-80DD-35F70631B7DA}" type="presOf" srcId="{CEB0195A-FA69-422D-A8E9-68B7D7EAAC50}" destId="{E89C27E8-2D50-4D2E-B64A-E4AED03BEC63}" srcOrd="1" destOrd="0" presId="urn:microsoft.com/office/officeart/2005/8/layout/list1"/>
    <dgm:cxn modelId="{2F724E26-A6C0-4E3A-939C-7ECC4F19D46C}" srcId="{7B45AEA0-D2D5-4C2C-8A69-8AB2AEA30946}" destId="{B8C3CB5B-4172-4950-8D5A-820A8D6EB973}" srcOrd="1" destOrd="0" parTransId="{3AA1F0B5-7BC3-46E5-B561-C6374740A699}" sibTransId="{AA4DCAB3-8598-4CFD-982C-CE9E5AA01056}"/>
    <dgm:cxn modelId="{2C6CFF8F-CD2D-4BAC-ACCE-9330FF300CDE}" type="presOf" srcId="{C72C0680-BFF0-41DF-A633-EB389D42F67A}" destId="{46CFEC91-6A8A-4089-93C3-BC4CE9EFF8CF}" srcOrd="0" destOrd="0" presId="urn:microsoft.com/office/officeart/2005/8/layout/list1"/>
    <dgm:cxn modelId="{AA7E0100-2137-4FB9-BB28-BEE1A369A4DF}" type="presOf" srcId="{E1F28164-29EA-4E92-85CC-D71E2187220E}" destId="{46A3A719-19A6-40A3-A831-74718C389A2A}" srcOrd="0" destOrd="2" presId="urn:microsoft.com/office/officeart/2005/8/layout/list1"/>
    <dgm:cxn modelId="{9E1586D5-3D89-45C8-B4CE-85C6065A5EFC}" srcId="{C72C0680-BFF0-41DF-A633-EB389D42F67A}" destId="{F921577F-2D51-4485-9B19-0D3866776E32}" srcOrd="4" destOrd="0" parTransId="{ECB35E7A-76D6-4995-90FE-EA2125F25AFC}" sibTransId="{041215DE-39DC-48CA-80B9-E1F3A45D4A56}"/>
    <dgm:cxn modelId="{7C42A931-7560-446D-A0CA-61AEDFC286F2}" type="presOf" srcId="{B8C3CB5B-4172-4950-8D5A-820A8D6EB973}" destId="{46A3A719-19A6-40A3-A831-74718C389A2A}" srcOrd="0" destOrd="1" presId="urn:microsoft.com/office/officeart/2005/8/layout/list1"/>
    <dgm:cxn modelId="{546628A4-3F97-4FA5-81E7-FDDBDA181D10}" type="presOf" srcId="{8DDFFE0C-9D92-4CA9-B45E-5007F31CC7DF}" destId="{2D74AB0E-EC53-4045-8FD9-DFFC6442F825}" srcOrd="0" destOrd="0" presId="urn:microsoft.com/office/officeart/2005/8/layout/list1"/>
    <dgm:cxn modelId="{47EF6155-073B-4D14-B508-4AD0133C263C}" type="presOf" srcId="{F921577F-2D51-4485-9B19-0D3866776E32}" destId="{FCFB0A8B-6952-4F02-AD29-2A613BB7D1E5}" srcOrd="0" destOrd="0" presId="urn:microsoft.com/office/officeart/2005/8/layout/list1"/>
    <dgm:cxn modelId="{A9A5F68C-3C61-4C72-8442-9C6DC197FFD1}" type="presOf" srcId="{320C83CF-3C36-40BF-B50E-3E7A9037A098}" destId="{46A3A719-19A6-40A3-A831-74718C389A2A}" srcOrd="0" destOrd="0" presId="urn:microsoft.com/office/officeart/2005/8/layout/list1"/>
    <dgm:cxn modelId="{CFFD9F32-3F4A-40E5-83B6-C277484A1E5A}" type="presParOf" srcId="{46CFEC91-6A8A-4089-93C3-BC4CE9EFF8CF}" destId="{4326AE97-06DF-492D-B67C-F2D6183B8121}" srcOrd="0" destOrd="0" presId="urn:microsoft.com/office/officeart/2005/8/layout/list1"/>
    <dgm:cxn modelId="{220C8FD2-D70E-439E-8185-7D24D4091606}" type="presParOf" srcId="{4326AE97-06DF-492D-B67C-F2D6183B8121}" destId="{2C321129-C1EE-4FAC-9268-F3BEDF139E97}" srcOrd="0" destOrd="0" presId="urn:microsoft.com/office/officeart/2005/8/layout/list1"/>
    <dgm:cxn modelId="{73102ECB-7C76-4EC7-8DAD-08B88789E95E}" type="presParOf" srcId="{4326AE97-06DF-492D-B67C-F2D6183B8121}" destId="{4D9BA29A-4E91-492E-91CC-54678920C11F}" srcOrd="1" destOrd="0" presId="urn:microsoft.com/office/officeart/2005/8/layout/list1"/>
    <dgm:cxn modelId="{064A6E6F-B64E-4580-B31D-6DE03765CF02}" type="presParOf" srcId="{46CFEC91-6A8A-4089-93C3-BC4CE9EFF8CF}" destId="{885E6524-BAF9-4161-A14F-1730C46130DB}" srcOrd="1" destOrd="0" presId="urn:microsoft.com/office/officeart/2005/8/layout/list1"/>
    <dgm:cxn modelId="{334C21E9-4598-49D4-9380-1B998D8F4142}" type="presParOf" srcId="{46CFEC91-6A8A-4089-93C3-BC4CE9EFF8CF}" destId="{B0483F72-0E4D-49BD-A1DA-96EC66D8E10D}" srcOrd="2" destOrd="0" presId="urn:microsoft.com/office/officeart/2005/8/layout/list1"/>
    <dgm:cxn modelId="{5FB9B1BC-9DE3-4C91-A2B7-4A016F9CD424}" type="presParOf" srcId="{46CFEC91-6A8A-4089-93C3-BC4CE9EFF8CF}" destId="{CC20ED5D-910B-4242-9CF5-116D9AAFA19E}" srcOrd="3" destOrd="0" presId="urn:microsoft.com/office/officeart/2005/8/layout/list1"/>
    <dgm:cxn modelId="{CA1A3387-0F9D-4182-9BB0-9A661592F079}" type="presParOf" srcId="{46CFEC91-6A8A-4089-93C3-BC4CE9EFF8CF}" destId="{D5A4E1D8-3CE6-454B-A944-C79EC8F4DB35}" srcOrd="4" destOrd="0" presId="urn:microsoft.com/office/officeart/2005/8/layout/list1"/>
    <dgm:cxn modelId="{A070F9F8-C4A0-4A3B-BF4E-FB9386E36823}" type="presParOf" srcId="{D5A4E1D8-3CE6-454B-A944-C79EC8F4DB35}" destId="{620D620B-1C56-4A77-9CD5-39B6D6509F6D}" srcOrd="0" destOrd="0" presId="urn:microsoft.com/office/officeart/2005/8/layout/list1"/>
    <dgm:cxn modelId="{12FA4039-B481-4DC3-8B08-421C551668FA}" type="presParOf" srcId="{D5A4E1D8-3CE6-454B-A944-C79EC8F4DB35}" destId="{2C223BE1-136D-4980-8C61-0A1934040FB5}" srcOrd="1" destOrd="0" presId="urn:microsoft.com/office/officeart/2005/8/layout/list1"/>
    <dgm:cxn modelId="{ADD13045-3DE8-45CD-ADFF-9C92E563CC56}" type="presParOf" srcId="{46CFEC91-6A8A-4089-93C3-BC4CE9EFF8CF}" destId="{8299101D-E3D3-415C-BCC1-9860D98788EA}" srcOrd="5" destOrd="0" presId="urn:microsoft.com/office/officeart/2005/8/layout/list1"/>
    <dgm:cxn modelId="{0E6DFB3B-AF5C-4712-B29D-E0CA48EC7E8B}" type="presParOf" srcId="{46CFEC91-6A8A-4089-93C3-BC4CE9EFF8CF}" destId="{46A3A719-19A6-40A3-A831-74718C389A2A}" srcOrd="6" destOrd="0" presId="urn:microsoft.com/office/officeart/2005/8/layout/list1"/>
    <dgm:cxn modelId="{CE5354F5-975C-4A43-9B46-B192FD099F97}" type="presParOf" srcId="{46CFEC91-6A8A-4089-93C3-BC4CE9EFF8CF}" destId="{36058B23-0F56-4408-846D-50270F8D4401}" srcOrd="7" destOrd="0" presId="urn:microsoft.com/office/officeart/2005/8/layout/list1"/>
    <dgm:cxn modelId="{9B8F74DD-ED45-4968-A9B4-80D4067BA06A}" type="presParOf" srcId="{46CFEC91-6A8A-4089-93C3-BC4CE9EFF8CF}" destId="{537077B2-383E-4327-8B6F-623795BF034C}" srcOrd="8" destOrd="0" presId="urn:microsoft.com/office/officeart/2005/8/layout/list1"/>
    <dgm:cxn modelId="{5DCAB9B3-6CDD-4A93-B881-F3EA8423034C}" type="presParOf" srcId="{537077B2-383E-4327-8B6F-623795BF034C}" destId="{2D74AB0E-EC53-4045-8FD9-DFFC6442F825}" srcOrd="0" destOrd="0" presId="urn:microsoft.com/office/officeart/2005/8/layout/list1"/>
    <dgm:cxn modelId="{BBE8A5F7-A2CB-4FC3-8333-659138BF09EB}" type="presParOf" srcId="{537077B2-383E-4327-8B6F-623795BF034C}" destId="{A0C9935C-D1B5-48AD-8BFB-90A20E5BC80A}" srcOrd="1" destOrd="0" presId="urn:microsoft.com/office/officeart/2005/8/layout/list1"/>
    <dgm:cxn modelId="{EAC3254E-3F4E-439D-ABFC-EE99CD862596}" type="presParOf" srcId="{46CFEC91-6A8A-4089-93C3-BC4CE9EFF8CF}" destId="{D314E3A6-5ADC-42CE-8DD1-881A3B1DEA79}" srcOrd="9" destOrd="0" presId="urn:microsoft.com/office/officeart/2005/8/layout/list1"/>
    <dgm:cxn modelId="{51CCE5F8-B739-476A-9A5F-B51C24A07020}" type="presParOf" srcId="{46CFEC91-6A8A-4089-93C3-BC4CE9EFF8CF}" destId="{3DF4E3F4-DADE-4191-9724-CBEA58B0B2A1}" srcOrd="10" destOrd="0" presId="urn:microsoft.com/office/officeart/2005/8/layout/list1"/>
    <dgm:cxn modelId="{D17D71F1-CD9C-402D-AFE2-DC210159BFCD}" type="presParOf" srcId="{46CFEC91-6A8A-4089-93C3-BC4CE9EFF8CF}" destId="{974D8EF4-3354-40E9-93F7-211F5EF64C39}" srcOrd="11" destOrd="0" presId="urn:microsoft.com/office/officeart/2005/8/layout/list1"/>
    <dgm:cxn modelId="{DC070BAA-19EA-4DE6-A6C6-4FBA2C7B2A8A}" type="presParOf" srcId="{46CFEC91-6A8A-4089-93C3-BC4CE9EFF8CF}" destId="{3C1CB88B-094D-49D4-A97D-B876B3D70969}" srcOrd="12" destOrd="0" presId="urn:microsoft.com/office/officeart/2005/8/layout/list1"/>
    <dgm:cxn modelId="{1ED240DF-9350-41C4-BF5A-C027984F0F5B}" type="presParOf" srcId="{3C1CB88B-094D-49D4-A97D-B876B3D70969}" destId="{8C8E39CC-2983-4060-B67B-4FD6A3C45CC8}" srcOrd="0" destOrd="0" presId="urn:microsoft.com/office/officeart/2005/8/layout/list1"/>
    <dgm:cxn modelId="{DEABAC12-80B9-4AC5-9F61-DF3FD081DC93}" type="presParOf" srcId="{3C1CB88B-094D-49D4-A97D-B876B3D70969}" destId="{E89C27E8-2D50-4D2E-B64A-E4AED03BEC63}" srcOrd="1" destOrd="0" presId="urn:microsoft.com/office/officeart/2005/8/layout/list1"/>
    <dgm:cxn modelId="{3058BB0C-365A-46AE-9587-4BC9F0B643B2}" type="presParOf" srcId="{46CFEC91-6A8A-4089-93C3-BC4CE9EFF8CF}" destId="{826B82E8-0659-4D0B-AE5D-CCD7BEB95279}" srcOrd="13" destOrd="0" presId="urn:microsoft.com/office/officeart/2005/8/layout/list1"/>
    <dgm:cxn modelId="{B8448E6C-DA0B-4B35-882A-B14DC69D4B9F}" type="presParOf" srcId="{46CFEC91-6A8A-4089-93C3-BC4CE9EFF8CF}" destId="{57BE7A29-1E3E-4843-8771-F8F93EDCE7A0}" srcOrd="14" destOrd="0" presId="urn:microsoft.com/office/officeart/2005/8/layout/list1"/>
    <dgm:cxn modelId="{7930C2B4-C844-4179-88F1-5BE2E01F9312}" type="presParOf" srcId="{46CFEC91-6A8A-4089-93C3-BC4CE9EFF8CF}" destId="{606571F3-1052-47D4-86EF-903B179ED90C}" srcOrd="15" destOrd="0" presId="urn:microsoft.com/office/officeart/2005/8/layout/list1"/>
    <dgm:cxn modelId="{AEC97BCA-FBB4-40D9-AEB5-D1238826240C}" type="presParOf" srcId="{46CFEC91-6A8A-4089-93C3-BC4CE9EFF8CF}" destId="{CD737E16-5C16-466F-BB0D-6639D484CB39}" srcOrd="16" destOrd="0" presId="urn:microsoft.com/office/officeart/2005/8/layout/list1"/>
    <dgm:cxn modelId="{A77712FF-7AC8-4FB9-9AC4-E6437F1989B0}" type="presParOf" srcId="{CD737E16-5C16-466F-BB0D-6639D484CB39}" destId="{FCFB0A8B-6952-4F02-AD29-2A613BB7D1E5}" srcOrd="0" destOrd="0" presId="urn:microsoft.com/office/officeart/2005/8/layout/list1"/>
    <dgm:cxn modelId="{FF22BD59-FFF2-4424-A040-69E7617FBFD9}" type="presParOf" srcId="{CD737E16-5C16-466F-BB0D-6639D484CB39}" destId="{52E54D50-9769-4812-A721-34FE726E34C1}" srcOrd="1" destOrd="0" presId="urn:microsoft.com/office/officeart/2005/8/layout/list1"/>
    <dgm:cxn modelId="{7BF0EB6D-BB7A-4DCC-B9DA-DA9F9957567F}" type="presParOf" srcId="{46CFEC91-6A8A-4089-93C3-BC4CE9EFF8CF}" destId="{126AEC4F-2129-4CF6-AA2D-DFC79841BA93}" srcOrd="17" destOrd="0" presId="urn:microsoft.com/office/officeart/2005/8/layout/list1"/>
    <dgm:cxn modelId="{5CE00B03-61B1-4F89-A160-CAD93233ED9D}" type="presParOf" srcId="{46CFEC91-6A8A-4089-93C3-BC4CE9EFF8CF}" destId="{370158C6-8A2E-435F-B2C1-B603D873C98F}" srcOrd="18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0075A5-25E5-4A47-8506-01425A27FFC9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2E002F-DD2F-4B9B-B4B0-FF82555B66B9}">
      <dgm:prSet phldrT="[Текст]"/>
      <dgm:spPr/>
      <dgm:t>
        <a:bodyPr/>
        <a:lstStyle/>
        <a:p>
          <a:r>
            <a:rPr lang="ru-RU" dirty="0" smtClean="0"/>
            <a:t>Загородные и санаторно-оздоровительные лагеря</a:t>
          </a:r>
          <a:endParaRPr lang="ru-RU" dirty="0"/>
        </a:p>
      </dgm:t>
    </dgm:pt>
    <dgm:pt modelId="{1A3CF0E5-C4D5-4D9D-8ECD-E5DF7D2F9F49}" type="parTrans" cxnId="{0A954ACA-435C-4F83-BC94-27593D9B0656}">
      <dgm:prSet/>
      <dgm:spPr/>
      <dgm:t>
        <a:bodyPr/>
        <a:lstStyle/>
        <a:p>
          <a:endParaRPr lang="ru-RU"/>
        </a:p>
      </dgm:t>
    </dgm:pt>
    <dgm:pt modelId="{D0118236-A0E8-4CC0-8D34-625A1B9A0358}" type="sibTrans" cxnId="{0A954ACA-435C-4F83-BC94-27593D9B0656}">
      <dgm:prSet/>
      <dgm:spPr/>
      <dgm:t>
        <a:bodyPr/>
        <a:lstStyle/>
        <a:p>
          <a:endParaRPr lang="ru-RU"/>
        </a:p>
      </dgm:t>
    </dgm:pt>
    <dgm:pt modelId="{1289B494-EFAE-46B7-8DFC-F32BC57C4B25}">
      <dgm:prSet phldrT="[Текст]"/>
      <dgm:spPr/>
      <dgm:t>
        <a:bodyPr/>
        <a:lstStyle/>
        <a:p>
          <a:r>
            <a:rPr lang="ru-RU" dirty="0" smtClean="0"/>
            <a:t>сертификат</a:t>
          </a:r>
          <a:endParaRPr lang="ru-RU" dirty="0"/>
        </a:p>
      </dgm:t>
    </dgm:pt>
    <dgm:pt modelId="{B9361BAA-77CC-4418-9AD7-3B7E131280DF}" type="parTrans" cxnId="{BFCBF503-C861-4AB7-8E47-B1F1A412EB48}">
      <dgm:prSet/>
      <dgm:spPr/>
      <dgm:t>
        <a:bodyPr/>
        <a:lstStyle/>
        <a:p>
          <a:endParaRPr lang="ru-RU"/>
        </a:p>
      </dgm:t>
    </dgm:pt>
    <dgm:pt modelId="{622603D2-89F4-46F7-8CC0-D1E91D1119C0}" type="sibTrans" cxnId="{BFCBF503-C861-4AB7-8E47-B1F1A412EB48}">
      <dgm:prSet/>
      <dgm:spPr/>
      <dgm:t>
        <a:bodyPr/>
        <a:lstStyle/>
        <a:p>
          <a:endParaRPr lang="ru-RU"/>
        </a:p>
      </dgm:t>
    </dgm:pt>
    <dgm:pt modelId="{A7749FB2-54B3-44AB-B429-6EDA4519FCEF}">
      <dgm:prSet phldrT="[Текст]"/>
      <dgm:spPr/>
      <dgm:t>
        <a:bodyPr/>
        <a:lstStyle/>
        <a:p>
          <a:r>
            <a:rPr lang="ru-RU" dirty="0" smtClean="0"/>
            <a:t>компенсация</a:t>
          </a:r>
          <a:endParaRPr lang="ru-RU" dirty="0"/>
        </a:p>
      </dgm:t>
    </dgm:pt>
    <dgm:pt modelId="{9CBF9BDB-9BD5-44B3-8299-08671D6B2A43}" type="parTrans" cxnId="{DE221048-2C42-4584-BAEB-8DB5489CF991}">
      <dgm:prSet/>
      <dgm:spPr/>
      <dgm:t>
        <a:bodyPr/>
        <a:lstStyle/>
        <a:p>
          <a:endParaRPr lang="ru-RU"/>
        </a:p>
      </dgm:t>
    </dgm:pt>
    <dgm:pt modelId="{DA01602B-1ABC-4BE1-B119-B3E62B711A33}" type="sibTrans" cxnId="{DE221048-2C42-4584-BAEB-8DB5489CF991}">
      <dgm:prSet/>
      <dgm:spPr/>
      <dgm:t>
        <a:bodyPr/>
        <a:lstStyle/>
        <a:p>
          <a:endParaRPr lang="ru-RU"/>
        </a:p>
      </dgm:t>
    </dgm:pt>
    <dgm:pt modelId="{A4BB3929-99FC-4893-9FA2-55634AE3103F}">
      <dgm:prSet phldrT="[Текст]"/>
      <dgm:spPr/>
      <dgm:t>
        <a:bodyPr/>
        <a:lstStyle/>
        <a:p>
          <a:r>
            <a:rPr lang="ru-RU" dirty="0" smtClean="0"/>
            <a:t>Лагеря досуга и отдыха и детские лагеря палаточного типа</a:t>
          </a:r>
          <a:endParaRPr lang="ru-RU" dirty="0"/>
        </a:p>
      </dgm:t>
    </dgm:pt>
    <dgm:pt modelId="{72076857-21EA-4958-97B9-91392FC2A6F6}" type="parTrans" cxnId="{B023416D-39B4-4AAB-873A-550BA2DE1309}">
      <dgm:prSet/>
      <dgm:spPr/>
      <dgm:t>
        <a:bodyPr/>
        <a:lstStyle/>
        <a:p>
          <a:endParaRPr lang="ru-RU"/>
        </a:p>
      </dgm:t>
    </dgm:pt>
    <dgm:pt modelId="{89E8BD37-D4FC-409D-863E-6A6843124763}" type="sibTrans" cxnId="{B023416D-39B4-4AAB-873A-550BA2DE1309}">
      <dgm:prSet/>
      <dgm:spPr/>
      <dgm:t>
        <a:bodyPr/>
        <a:lstStyle/>
        <a:p>
          <a:endParaRPr lang="ru-RU"/>
        </a:p>
      </dgm:t>
    </dgm:pt>
    <dgm:pt modelId="{AA4D7345-AF8D-4A16-8C01-6420EB2A25CB}">
      <dgm:prSet phldrT="[Текст]"/>
      <dgm:spPr/>
      <dgm:t>
        <a:bodyPr/>
        <a:lstStyle/>
        <a:p>
          <a:r>
            <a:rPr lang="ru-RU" dirty="0" smtClean="0"/>
            <a:t>бесплатная муниципальная услуга</a:t>
          </a:r>
          <a:endParaRPr lang="ru-RU" dirty="0"/>
        </a:p>
      </dgm:t>
    </dgm:pt>
    <dgm:pt modelId="{CE39D310-B750-484A-9800-E7E54FC07168}" type="parTrans" cxnId="{0D184DCA-4699-43E3-B99D-0CCE81F2CA34}">
      <dgm:prSet/>
      <dgm:spPr/>
      <dgm:t>
        <a:bodyPr/>
        <a:lstStyle/>
        <a:p>
          <a:endParaRPr lang="ru-RU"/>
        </a:p>
      </dgm:t>
    </dgm:pt>
    <dgm:pt modelId="{5824D1CA-AAD6-46B0-8777-5384A60C60B6}" type="sibTrans" cxnId="{0D184DCA-4699-43E3-B99D-0CCE81F2CA34}">
      <dgm:prSet/>
      <dgm:spPr/>
      <dgm:t>
        <a:bodyPr/>
        <a:lstStyle/>
        <a:p>
          <a:endParaRPr lang="ru-RU"/>
        </a:p>
      </dgm:t>
    </dgm:pt>
    <dgm:pt modelId="{BCD72038-CEF5-49D3-A2CD-959347FFB94F}">
      <dgm:prSet phldrT="[Текст]"/>
      <dgm:spPr/>
      <dgm:t>
        <a:bodyPr/>
        <a:lstStyle/>
        <a:p>
          <a:r>
            <a:rPr lang="ru-RU" dirty="0" smtClean="0"/>
            <a:t>частичная оплата путевки у поставщика услуг по отдыху детей за счет средств бюджета</a:t>
          </a:r>
          <a:endParaRPr lang="ru-RU" dirty="0"/>
        </a:p>
      </dgm:t>
    </dgm:pt>
    <dgm:pt modelId="{C5A3FF19-2C22-49F1-91A3-4609AF13DF21}" type="parTrans" cxnId="{63CFE4AF-77C1-431E-ABAD-002B39F0794C}">
      <dgm:prSet/>
      <dgm:spPr/>
      <dgm:t>
        <a:bodyPr/>
        <a:lstStyle/>
        <a:p>
          <a:endParaRPr lang="ru-RU"/>
        </a:p>
      </dgm:t>
    </dgm:pt>
    <dgm:pt modelId="{95A69441-B7E2-40D7-BF63-A13B3904335E}" type="sibTrans" cxnId="{63CFE4AF-77C1-431E-ABAD-002B39F0794C}">
      <dgm:prSet/>
      <dgm:spPr/>
      <dgm:t>
        <a:bodyPr/>
        <a:lstStyle/>
        <a:p>
          <a:endParaRPr lang="ru-RU"/>
        </a:p>
      </dgm:t>
    </dgm:pt>
    <dgm:pt modelId="{EA1FD691-DDCF-4329-98FD-B1B875B3C0AF}" type="pres">
      <dgm:prSet presAssocID="{B80075A5-25E5-4A47-8506-01425A27FF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9C3BC8-B417-4EAA-B140-8FE5C8CC2DA8}" type="pres">
      <dgm:prSet presAssocID="{F62E002F-DD2F-4B9B-B4B0-FF82555B66B9}" presName="parentLin" presStyleCnt="0"/>
      <dgm:spPr/>
    </dgm:pt>
    <dgm:pt modelId="{5E65EE6B-C33E-41DD-A66D-8433DED309C2}" type="pres">
      <dgm:prSet presAssocID="{F62E002F-DD2F-4B9B-B4B0-FF82555B66B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2E696C00-3380-4ED4-93A3-F9F7EE22F647}" type="pres">
      <dgm:prSet presAssocID="{F62E002F-DD2F-4B9B-B4B0-FF82555B66B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7AD49-4A81-480B-8A3E-603C2D9D2021}" type="pres">
      <dgm:prSet presAssocID="{F62E002F-DD2F-4B9B-B4B0-FF82555B66B9}" presName="negativeSpace" presStyleCnt="0"/>
      <dgm:spPr/>
    </dgm:pt>
    <dgm:pt modelId="{E9C2251F-D218-4ED3-8599-29E17A5BB6E2}" type="pres">
      <dgm:prSet presAssocID="{F62E002F-DD2F-4B9B-B4B0-FF82555B66B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B2465-D9F4-404B-9002-D95D5EA7AADD}" type="pres">
      <dgm:prSet presAssocID="{D0118236-A0E8-4CC0-8D34-625A1B9A0358}" presName="spaceBetweenRectangles" presStyleCnt="0"/>
      <dgm:spPr/>
    </dgm:pt>
    <dgm:pt modelId="{DCF2178F-B74E-4E0F-84B3-2D631986B9D4}" type="pres">
      <dgm:prSet presAssocID="{A4BB3929-99FC-4893-9FA2-55634AE3103F}" presName="parentLin" presStyleCnt="0"/>
      <dgm:spPr/>
    </dgm:pt>
    <dgm:pt modelId="{D692608B-C35C-4584-BDEB-A472EB63C939}" type="pres">
      <dgm:prSet presAssocID="{A4BB3929-99FC-4893-9FA2-55634AE3103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EBDF79B-0ADF-4898-8A9A-EBE3663C6CEE}" type="pres">
      <dgm:prSet presAssocID="{A4BB3929-99FC-4893-9FA2-55634AE3103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D5DDC-1823-4036-B1C5-56FF79F1B78B}" type="pres">
      <dgm:prSet presAssocID="{A4BB3929-99FC-4893-9FA2-55634AE3103F}" presName="negativeSpace" presStyleCnt="0"/>
      <dgm:spPr/>
    </dgm:pt>
    <dgm:pt modelId="{CD9CABB5-EEA9-4BE9-8B4F-BCF6DF58CF36}" type="pres">
      <dgm:prSet presAssocID="{A4BB3929-99FC-4893-9FA2-55634AE3103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C8FAD8-D204-484F-A18B-8546DF2356D7}" type="presOf" srcId="{A4BB3929-99FC-4893-9FA2-55634AE3103F}" destId="{D692608B-C35C-4584-BDEB-A472EB63C939}" srcOrd="0" destOrd="0" presId="urn:microsoft.com/office/officeart/2005/8/layout/list1"/>
    <dgm:cxn modelId="{AF837770-CD6F-4C29-AA42-F01C72DB0045}" type="presOf" srcId="{AA4D7345-AF8D-4A16-8C01-6420EB2A25CB}" destId="{CD9CABB5-EEA9-4BE9-8B4F-BCF6DF58CF36}" srcOrd="0" destOrd="0" presId="urn:microsoft.com/office/officeart/2005/8/layout/list1"/>
    <dgm:cxn modelId="{DE221048-2C42-4584-BAEB-8DB5489CF991}" srcId="{F62E002F-DD2F-4B9B-B4B0-FF82555B66B9}" destId="{A7749FB2-54B3-44AB-B429-6EDA4519FCEF}" srcOrd="1" destOrd="0" parTransId="{9CBF9BDB-9BD5-44B3-8299-08671D6B2A43}" sibTransId="{DA01602B-1ABC-4BE1-B119-B3E62B711A33}"/>
    <dgm:cxn modelId="{6CF0CF0E-6D6B-4E75-AB40-003114BD0D49}" type="presOf" srcId="{F62E002F-DD2F-4B9B-B4B0-FF82555B66B9}" destId="{5E65EE6B-C33E-41DD-A66D-8433DED309C2}" srcOrd="0" destOrd="0" presId="urn:microsoft.com/office/officeart/2005/8/layout/list1"/>
    <dgm:cxn modelId="{246FFC29-094A-4349-99AA-179A0CE9ABAC}" type="presOf" srcId="{BCD72038-CEF5-49D3-A2CD-959347FFB94F}" destId="{CD9CABB5-EEA9-4BE9-8B4F-BCF6DF58CF36}" srcOrd="0" destOrd="1" presId="urn:microsoft.com/office/officeart/2005/8/layout/list1"/>
    <dgm:cxn modelId="{5EAC0575-2AEA-430E-BE09-AB58DDDFFC82}" type="presOf" srcId="{1289B494-EFAE-46B7-8DFC-F32BC57C4B25}" destId="{E9C2251F-D218-4ED3-8599-29E17A5BB6E2}" srcOrd="0" destOrd="0" presId="urn:microsoft.com/office/officeart/2005/8/layout/list1"/>
    <dgm:cxn modelId="{1F5A03DA-B93B-4B51-9F24-D1319D93AD52}" type="presOf" srcId="{B80075A5-25E5-4A47-8506-01425A27FFC9}" destId="{EA1FD691-DDCF-4329-98FD-B1B875B3C0AF}" srcOrd="0" destOrd="0" presId="urn:microsoft.com/office/officeart/2005/8/layout/list1"/>
    <dgm:cxn modelId="{0D184DCA-4699-43E3-B99D-0CCE81F2CA34}" srcId="{A4BB3929-99FC-4893-9FA2-55634AE3103F}" destId="{AA4D7345-AF8D-4A16-8C01-6420EB2A25CB}" srcOrd="0" destOrd="0" parTransId="{CE39D310-B750-484A-9800-E7E54FC07168}" sibTransId="{5824D1CA-AAD6-46B0-8777-5384A60C60B6}"/>
    <dgm:cxn modelId="{0A954ACA-435C-4F83-BC94-27593D9B0656}" srcId="{B80075A5-25E5-4A47-8506-01425A27FFC9}" destId="{F62E002F-DD2F-4B9B-B4B0-FF82555B66B9}" srcOrd="0" destOrd="0" parTransId="{1A3CF0E5-C4D5-4D9D-8ECD-E5DF7D2F9F49}" sibTransId="{D0118236-A0E8-4CC0-8D34-625A1B9A0358}"/>
    <dgm:cxn modelId="{B023416D-39B4-4AAB-873A-550BA2DE1309}" srcId="{B80075A5-25E5-4A47-8506-01425A27FFC9}" destId="{A4BB3929-99FC-4893-9FA2-55634AE3103F}" srcOrd="1" destOrd="0" parTransId="{72076857-21EA-4958-97B9-91392FC2A6F6}" sibTransId="{89E8BD37-D4FC-409D-863E-6A6843124763}"/>
    <dgm:cxn modelId="{63CFE4AF-77C1-431E-ABAD-002B39F0794C}" srcId="{A4BB3929-99FC-4893-9FA2-55634AE3103F}" destId="{BCD72038-CEF5-49D3-A2CD-959347FFB94F}" srcOrd="1" destOrd="0" parTransId="{C5A3FF19-2C22-49F1-91A3-4609AF13DF21}" sibTransId="{95A69441-B7E2-40D7-BF63-A13B3904335E}"/>
    <dgm:cxn modelId="{8C7152AA-1E25-4487-B269-AF9E029227E6}" type="presOf" srcId="{A7749FB2-54B3-44AB-B429-6EDA4519FCEF}" destId="{E9C2251F-D218-4ED3-8599-29E17A5BB6E2}" srcOrd="0" destOrd="1" presId="urn:microsoft.com/office/officeart/2005/8/layout/list1"/>
    <dgm:cxn modelId="{C6252A7A-C662-42A6-9FD3-2537F4220CBC}" type="presOf" srcId="{A4BB3929-99FC-4893-9FA2-55634AE3103F}" destId="{BEBDF79B-0ADF-4898-8A9A-EBE3663C6CEE}" srcOrd="1" destOrd="0" presId="urn:microsoft.com/office/officeart/2005/8/layout/list1"/>
    <dgm:cxn modelId="{BFCBF503-C861-4AB7-8E47-B1F1A412EB48}" srcId="{F62E002F-DD2F-4B9B-B4B0-FF82555B66B9}" destId="{1289B494-EFAE-46B7-8DFC-F32BC57C4B25}" srcOrd="0" destOrd="0" parTransId="{B9361BAA-77CC-4418-9AD7-3B7E131280DF}" sibTransId="{622603D2-89F4-46F7-8CC0-D1E91D1119C0}"/>
    <dgm:cxn modelId="{050E1108-9820-4794-B9BC-39E001A09573}" type="presOf" srcId="{F62E002F-DD2F-4B9B-B4B0-FF82555B66B9}" destId="{2E696C00-3380-4ED4-93A3-F9F7EE22F647}" srcOrd="1" destOrd="0" presId="urn:microsoft.com/office/officeart/2005/8/layout/list1"/>
    <dgm:cxn modelId="{14A5891E-C16C-4E7E-8EC3-8A982E7A9DF0}" type="presParOf" srcId="{EA1FD691-DDCF-4329-98FD-B1B875B3C0AF}" destId="{109C3BC8-B417-4EAA-B140-8FE5C8CC2DA8}" srcOrd="0" destOrd="0" presId="urn:microsoft.com/office/officeart/2005/8/layout/list1"/>
    <dgm:cxn modelId="{687ED878-8D17-4B61-B346-556D4D7A789C}" type="presParOf" srcId="{109C3BC8-B417-4EAA-B140-8FE5C8CC2DA8}" destId="{5E65EE6B-C33E-41DD-A66D-8433DED309C2}" srcOrd="0" destOrd="0" presId="urn:microsoft.com/office/officeart/2005/8/layout/list1"/>
    <dgm:cxn modelId="{78D7EB40-0BE0-4C80-B8F1-5A22C697ABD4}" type="presParOf" srcId="{109C3BC8-B417-4EAA-B140-8FE5C8CC2DA8}" destId="{2E696C00-3380-4ED4-93A3-F9F7EE22F647}" srcOrd="1" destOrd="0" presId="urn:microsoft.com/office/officeart/2005/8/layout/list1"/>
    <dgm:cxn modelId="{64AE3593-4063-4FF4-A482-E967DE195FA6}" type="presParOf" srcId="{EA1FD691-DDCF-4329-98FD-B1B875B3C0AF}" destId="{1B27AD49-4A81-480B-8A3E-603C2D9D2021}" srcOrd="1" destOrd="0" presId="urn:microsoft.com/office/officeart/2005/8/layout/list1"/>
    <dgm:cxn modelId="{9109C2D8-3EC1-4064-83B3-60FA71465F25}" type="presParOf" srcId="{EA1FD691-DDCF-4329-98FD-B1B875B3C0AF}" destId="{E9C2251F-D218-4ED3-8599-29E17A5BB6E2}" srcOrd="2" destOrd="0" presId="urn:microsoft.com/office/officeart/2005/8/layout/list1"/>
    <dgm:cxn modelId="{A73BFFE3-872C-4706-BCF3-0ED558E18B95}" type="presParOf" srcId="{EA1FD691-DDCF-4329-98FD-B1B875B3C0AF}" destId="{F5CB2465-D9F4-404B-9002-D95D5EA7AADD}" srcOrd="3" destOrd="0" presId="urn:microsoft.com/office/officeart/2005/8/layout/list1"/>
    <dgm:cxn modelId="{78AE9166-A09A-43AF-B741-F3675461F907}" type="presParOf" srcId="{EA1FD691-DDCF-4329-98FD-B1B875B3C0AF}" destId="{DCF2178F-B74E-4E0F-84B3-2D631986B9D4}" srcOrd="4" destOrd="0" presId="urn:microsoft.com/office/officeart/2005/8/layout/list1"/>
    <dgm:cxn modelId="{0EF22319-B4D8-4C82-9F17-B02EAF65BE40}" type="presParOf" srcId="{DCF2178F-B74E-4E0F-84B3-2D631986B9D4}" destId="{D692608B-C35C-4584-BDEB-A472EB63C939}" srcOrd="0" destOrd="0" presId="urn:microsoft.com/office/officeart/2005/8/layout/list1"/>
    <dgm:cxn modelId="{A5599D34-1193-4496-8F88-E3C26F5A9B4C}" type="presParOf" srcId="{DCF2178F-B74E-4E0F-84B3-2D631986B9D4}" destId="{BEBDF79B-0ADF-4898-8A9A-EBE3663C6CEE}" srcOrd="1" destOrd="0" presId="urn:microsoft.com/office/officeart/2005/8/layout/list1"/>
    <dgm:cxn modelId="{10A4D18B-D048-436C-8796-C59DBCED7230}" type="presParOf" srcId="{EA1FD691-DDCF-4329-98FD-B1B875B3C0AF}" destId="{2A6D5DDC-1823-4036-B1C5-56FF79F1B78B}" srcOrd="5" destOrd="0" presId="urn:microsoft.com/office/officeart/2005/8/layout/list1"/>
    <dgm:cxn modelId="{9FCB2D5A-6FDB-454A-AB16-3BE2C6AF6F56}" type="presParOf" srcId="{EA1FD691-DDCF-4329-98FD-B1B875B3C0AF}" destId="{CD9CABB5-EEA9-4BE9-8B4F-BCF6DF58CF36}" srcOrd="6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757D0-34C8-47E4-AE52-1FF3F8DFE6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D6B4B-14D8-4263-BF0B-1E7DECDBBD71}">
      <dgm:prSet/>
      <dgm:spPr/>
      <dgm:t>
        <a:bodyPr/>
        <a:lstStyle/>
        <a:p>
          <a:pPr rtl="0"/>
          <a:r>
            <a:rPr lang="ru-RU" b="1" dirty="0" smtClean="0"/>
            <a:t>Получить сертификат</a:t>
          </a:r>
          <a:r>
            <a:rPr lang="ru-RU" dirty="0" smtClean="0"/>
            <a:t> на отдых детей и их </a:t>
          </a:r>
        </a:p>
        <a:p>
          <a:pPr rtl="0"/>
          <a:r>
            <a:rPr lang="ru-RU" dirty="0" smtClean="0"/>
            <a:t>оздоровление можно </a:t>
          </a:r>
          <a:r>
            <a:rPr lang="ru-RU" u="sng" dirty="0" smtClean="0"/>
            <a:t>в пунктах выдачи сертификатов в апреле. </a:t>
          </a:r>
          <a:endParaRPr lang="ru-RU" u="sng" dirty="0"/>
        </a:p>
      </dgm:t>
    </dgm:pt>
    <dgm:pt modelId="{81C96662-B01E-4144-A841-25DD3D3FEBFE}" type="parTrans" cxnId="{7F3DD698-517C-4B00-8960-17ED0F5D482A}">
      <dgm:prSet/>
      <dgm:spPr/>
      <dgm:t>
        <a:bodyPr/>
        <a:lstStyle/>
        <a:p>
          <a:endParaRPr lang="ru-RU"/>
        </a:p>
      </dgm:t>
    </dgm:pt>
    <dgm:pt modelId="{A7D8BC1F-8425-4228-9121-57B9B5700527}" type="sibTrans" cxnId="{7F3DD698-517C-4B00-8960-17ED0F5D482A}">
      <dgm:prSet/>
      <dgm:spPr/>
      <dgm:t>
        <a:bodyPr/>
        <a:lstStyle/>
        <a:p>
          <a:endParaRPr lang="ru-RU"/>
        </a:p>
      </dgm:t>
    </dgm:pt>
    <dgm:pt modelId="{AE49C4F4-7516-47DB-A21B-E0290C7BC203}">
      <dgm:prSet/>
      <dgm:spPr/>
      <dgm:t>
        <a:bodyPr/>
        <a:lstStyle/>
        <a:p>
          <a:pPr rtl="0"/>
          <a:r>
            <a:rPr lang="ru-RU" dirty="0" smtClean="0"/>
            <a:t>Размер поддержки </a:t>
          </a:r>
          <a:r>
            <a:rPr lang="ru-RU" b="1" dirty="0" smtClean="0"/>
            <a:t>по сертификату</a:t>
          </a:r>
          <a:r>
            <a:rPr lang="ru-RU" dirty="0" smtClean="0"/>
            <a:t>, как и прежде, зависит от величины среднемесячного дохода либо социального статуса семьи. </a:t>
          </a:r>
          <a:endParaRPr lang="ru-RU" dirty="0"/>
        </a:p>
      </dgm:t>
    </dgm:pt>
    <dgm:pt modelId="{89E87C48-A9E1-4C68-B535-E7DF414FD4E3}" type="parTrans" cxnId="{A9697FD9-72F5-4706-8B16-D9614A23A047}">
      <dgm:prSet/>
      <dgm:spPr/>
      <dgm:t>
        <a:bodyPr/>
        <a:lstStyle/>
        <a:p>
          <a:endParaRPr lang="ru-RU"/>
        </a:p>
      </dgm:t>
    </dgm:pt>
    <dgm:pt modelId="{595341A8-839B-4A52-A243-4C3628DED5FF}" type="sibTrans" cxnId="{A9697FD9-72F5-4706-8B16-D9614A23A047}">
      <dgm:prSet/>
      <dgm:spPr/>
      <dgm:t>
        <a:bodyPr/>
        <a:lstStyle/>
        <a:p>
          <a:endParaRPr lang="ru-RU"/>
        </a:p>
      </dgm:t>
    </dgm:pt>
    <dgm:pt modelId="{AC7CC033-7BD2-4210-8A63-2A17D17995A4}">
      <dgm:prSet/>
      <dgm:spPr/>
      <dgm:t>
        <a:bodyPr/>
        <a:lstStyle/>
        <a:p>
          <a:pPr rtl="0"/>
          <a:r>
            <a:rPr lang="ru-RU" b="1" dirty="0" smtClean="0"/>
            <a:t>ВАЖНО!</a:t>
          </a:r>
          <a:r>
            <a:rPr lang="ru-RU" dirty="0" smtClean="0"/>
            <a:t> Сертификат необходимо передать представителю лагеря в течение </a:t>
          </a:r>
          <a:r>
            <a:rPr lang="ru-RU" b="1" dirty="0" smtClean="0"/>
            <a:t>15 календарных дней</a:t>
          </a:r>
          <a:r>
            <a:rPr lang="ru-RU" dirty="0" smtClean="0"/>
            <a:t> со дня получения сертификата (срок действия сертификата указан в сертификате). </a:t>
          </a:r>
          <a:endParaRPr lang="ru-RU" u="sng" dirty="0"/>
        </a:p>
      </dgm:t>
    </dgm:pt>
    <dgm:pt modelId="{C68DFC1F-F1F7-4362-B00A-5AE5AF20DB23}" type="parTrans" cxnId="{622D4AE4-EDAB-401A-AD28-51DB6DDC98D9}">
      <dgm:prSet/>
      <dgm:spPr/>
      <dgm:t>
        <a:bodyPr/>
        <a:lstStyle/>
        <a:p>
          <a:endParaRPr lang="ru-RU"/>
        </a:p>
      </dgm:t>
    </dgm:pt>
    <dgm:pt modelId="{364AAD0D-9BC4-443B-841E-C8989D4A4FA6}" type="sibTrans" cxnId="{622D4AE4-EDAB-401A-AD28-51DB6DDC98D9}">
      <dgm:prSet/>
      <dgm:spPr/>
      <dgm:t>
        <a:bodyPr/>
        <a:lstStyle/>
        <a:p>
          <a:endParaRPr lang="ru-RU"/>
        </a:p>
      </dgm:t>
    </dgm:pt>
    <dgm:pt modelId="{52ACFDBC-A579-4D5B-B868-8789DB1BD15C}">
      <dgm:prSet/>
      <dgm:spPr/>
      <dgm:t>
        <a:bodyPr/>
        <a:lstStyle/>
        <a:p>
          <a:pPr rtl="0"/>
          <a:r>
            <a:rPr lang="ru-RU" dirty="0" smtClean="0"/>
            <a:t>С перечнем документов и размером поддержки можно ознакомиться на сайте администрации города Перми в разделе </a:t>
          </a:r>
          <a:r>
            <a:rPr lang="ru-RU" u="sng" dirty="0" smtClean="0">
              <a:hlinkClick xmlns:r="http://schemas.openxmlformats.org/officeDocument/2006/relationships" r:id="rId1"/>
            </a:rPr>
            <a:t>Семья и детство/Оздоровительная кампания</a:t>
          </a:r>
          <a:endParaRPr lang="ru-RU" dirty="0"/>
        </a:p>
      </dgm:t>
    </dgm:pt>
    <dgm:pt modelId="{354687A6-CB43-475E-BEA7-640E6778E4B2}" type="parTrans" cxnId="{20BCAEAA-3271-4036-8A8E-6723027C422D}">
      <dgm:prSet/>
      <dgm:spPr/>
      <dgm:t>
        <a:bodyPr/>
        <a:lstStyle/>
        <a:p>
          <a:endParaRPr lang="ru-RU"/>
        </a:p>
      </dgm:t>
    </dgm:pt>
    <dgm:pt modelId="{8E8F82BB-67FF-441F-AECE-1AFEAF500FDE}" type="sibTrans" cxnId="{20BCAEAA-3271-4036-8A8E-6723027C422D}">
      <dgm:prSet/>
      <dgm:spPr/>
      <dgm:t>
        <a:bodyPr/>
        <a:lstStyle/>
        <a:p>
          <a:endParaRPr lang="ru-RU"/>
        </a:p>
      </dgm:t>
    </dgm:pt>
    <dgm:pt modelId="{6B7A2A47-51CC-4A18-9DF9-26EDEB8BF96B}">
      <dgm:prSet/>
      <dgm:spPr/>
      <dgm:t>
        <a:bodyPr/>
        <a:lstStyle/>
        <a:p>
          <a:pPr rtl="0"/>
          <a:r>
            <a:rPr lang="ru-RU" dirty="0" smtClean="0"/>
            <a:t>График работы пунктов выдачи размещен на сайте администрации города Перми в разделе </a:t>
          </a:r>
          <a:r>
            <a:rPr lang="ru-RU" u="sng" dirty="0" smtClean="0">
              <a:solidFill>
                <a:schemeClr val="tx1"/>
              </a:solidFill>
            </a:rPr>
            <a:t>Семья и детство/Оздоровительная кампания</a:t>
          </a:r>
          <a:r>
            <a:rPr lang="ru-RU" u="sng" dirty="0" smtClean="0"/>
            <a:t>/Сертификат на отдых детей и их оздоровление</a:t>
          </a:r>
          <a:endParaRPr lang="ru-RU" u="sng" dirty="0"/>
        </a:p>
      </dgm:t>
    </dgm:pt>
    <dgm:pt modelId="{D043909C-3F58-44EA-9D5D-594F68388F98}" type="parTrans" cxnId="{7131E451-0024-4F39-AFA9-3FFFB99277E7}">
      <dgm:prSet/>
      <dgm:spPr/>
      <dgm:t>
        <a:bodyPr/>
        <a:lstStyle/>
        <a:p>
          <a:endParaRPr lang="ru-RU"/>
        </a:p>
      </dgm:t>
    </dgm:pt>
    <dgm:pt modelId="{805475AC-5898-4E82-BBDD-F43452972C6B}" type="sibTrans" cxnId="{7131E451-0024-4F39-AFA9-3FFFB99277E7}">
      <dgm:prSet/>
      <dgm:spPr/>
      <dgm:t>
        <a:bodyPr/>
        <a:lstStyle/>
        <a:p>
          <a:endParaRPr lang="ru-RU"/>
        </a:p>
      </dgm:t>
    </dgm:pt>
    <dgm:pt modelId="{38998655-5D86-4181-A10F-616A08FF282A}" type="pres">
      <dgm:prSet presAssocID="{5FD757D0-34C8-47E4-AE52-1FF3F8DFE6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38B1B0-7DF6-4EE8-89E4-F77D963045D6}" type="pres">
      <dgm:prSet presAssocID="{8B2D6B4B-14D8-4263-BF0B-1E7DECDBBD7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E77473-4199-458B-87BF-3F580889B6C2}" type="pres">
      <dgm:prSet presAssocID="{8B2D6B4B-14D8-4263-BF0B-1E7DECDBBD7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E43AC-5024-4175-AE25-5E52508C4611}" type="pres">
      <dgm:prSet presAssocID="{AE49C4F4-7516-47DB-A21B-E0290C7BC20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614A5-4CF4-4A59-92B8-6F3995E96D9A}" type="pres">
      <dgm:prSet presAssocID="{AE49C4F4-7516-47DB-A21B-E0290C7BC20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014B4-83DC-44DE-815A-E7AAA93B77C5}" type="pres">
      <dgm:prSet presAssocID="{52ACFDBC-A579-4D5B-B868-8789DB1BD15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31E451-0024-4F39-AFA9-3FFFB99277E7}" srcId="{8B2D6B4B-14D8-4263-BF0B-1E7DECDBBD71}" destId="{6B7A2A47-51CC-4A18-9DF9-26EDEB8BF96B}" srcOrd="0" destOrd="0" parTransId="{D043909C-3F58-44EA-9D5D-594F68388F98}" sibTransId="{805475AC-5898-4E82-BBDD-F43452972C6B}"/>
    <dgm:cxn modelId="{F2E2EDC8-1B5F-45E2-A209-EF9D41D75DCD}" type="presOf" srcId="{AE49C4F4-7516-47DB-A21B-E0290C7BC203}" destId="{81EE43AC-5024-4175-AE25-5E52508C4611}" srcOrd="0" destOrd="0" presId="urn:microsoft.com/office/officeart/2005/8/layout/vList2"/>
    <dgm:cxn modelId="{20BCAEAA-3271-4036-8A8E-6723027C422D}" srcId="{5FD757D0-34C8-47E4-AE52-1FF3F8DFE6E2}" destId="{52ACFDBC-A579-4D5B-B868-8789DB1BD15C}" srcOrd="2" destOrd="0" parTransId="{354687A6-CB43-475E-BEA7-640E6778E4B2}" sibTransId="{8E8F82BB-67FF-441F-AECE-1AFEAF500FDE}"/>
    <dgm:cxn modelId="{622D4AE4-EDAB-401A-AD28-51DB6DDC98D9}" srcId="{AE49C4F4-7516-47DB-A21B-E0290C7BC203}" destId="{AC7CC033-7BD2-4210-8A63-2A17D17995A4}" srcOrd="0" destOrd="0" parTransId="{C68DFC1F-F1F7-4362-B00A-5AE5AF20DB23}" sibTransId="{364AAD0D-9BC4-443B-841E-C8989D4A4FA6}"/>
    <dgm:cxn modelId="{D3B8A7CE-BDE1-42F4-81FB-D3A6D6CE5ADA}" type="presOf" srcId="{AC7CC033-7BD2-4210-8A63-2A17D17995A4}" destId="{BD5614A5-4CF4-4A59-92B8-6F3995E96D9A}" srcOrd="0" destOrd="0" presId="urn:microsoft.com/office/officeart/2005/8/layout/vList2"/>
    <dgm:cxn modelId="{7F3DD698-517C-4B00-8960-17ED0F5D482A}" srcId="{5FD757D0-34C8-47E4-AE52-1FF3F8DFE6E2}" destId="{8B2D6B4B-14D8-4263-BF0B-1E7DECDBBD71}" srcOrd="0" destOrd="0" parTransId="{81C96662-B01E-4144-A841-25DD3D3FEBFE}" sibTransId="{A7D8BC1F-8425-4228-9121-57B9B5700527}"/>
    <dgm:cxn modelId="{A9697FD9-72F5-4706-8B16-D9614A23A047}" srcId="{5FD757D0-34C8-47E4-AE52-1FF3F8DFE6E2}" destId="{AE49C4F4-7516-47DB-A21B-E0290C7BC203}" srcOrd="1" destOrd="0" parTransId="{89E87C48-A9E1-4C68-B535-E7DF414FD4E3}" sibTransId="{595341A8-839B-4A52-A243-4C3628DED5FF}"/>
    <dgm:cxn modelId="{E5E25B50-CE07-4385-8A08-D4294D421341}" type="presOf" srcId="{52ACFDBC-A579-4D5B-B868-8789DB1BD15C}" destId="{80C014B4-83DC-44DE-815A-E7AAA93B77C5}" srcOrd="0" destOrd="0" presId="urn:microsoft.com/office/officeart/2005/8/layout/vList2"/>
    <dgm:cxn modelId="{BE1F6B3B-840A-4ECD-A996-66194F6098D2}" type="presOf" srcId="{5FD757D0-34C8-47E4-AE52-1FF3F8DFE6E2}" destId="{38998655-5D86-4181-A10F-616A08FF282A}" srcOrd="0" destOrd="0" presId="urn:microsoft.com/office/officeart/2005/8/layout/vList2"/>
    <dgm:cxn modelId="{DC94CE58-3E79-4593-AF41-295923C9E2C5}" type="presOf" srcId="{6B7A2A47-51CC-4A18-9DF9-26EDEB8BF96B}" destId="{A3E77473-4199-458B-87BF-3F580889B6C2}" srcOrd="0" destOrd="0" presId="urn:microsoft.com/office/officeart/2005/8/layout/vList2"/>
    <dgm:cxn modelId="{EF9D44B8-3C4C-4D97-BAA2-943E896B57C4}" type="presOf" srcId="{8B2D6B4B-14D8-4263-BF0B-1E7DECDBBD71}" destId="{1B38B1B0-7DF6-4EE8-89E4-F77D963045D6}" srcOrd="0" destOrd="0" presId="urn:microsoft.com/office/officeart/2005/8/layout/vList2"/>
    <dgm:cxn modelId="{8DB5FAF6-4831-4484-BB4A-DD2277E97AE3}" type="presParOf" srcId="{38998655-5D86-4181-A10F-616A08FF282A}" destId="{1B38B1B0-7DF6-4EE8-89E4-F77D963045D6}" srcOrd="0" destOrd="0" presId="urn:microsoft.com/office/officeart/2005/8/layout/vList2"/>
    <dgm:cxn modelId="{F14758BE-8C4C-4B8E-A768-D65D922C2D18}" type="presParOf" srcId="{38998655-5D86-4181-A10F-616A08FF282A}" destId="{A3E77473-4199-458B-87BF-3F580889B6C2}" srcOrd="1" destOrd="0" presId="urn:microsoft.com/office/officeart/2005/8/layout/vList2"/>
    <dgm:cxn modelId="{842BD7E7-07B2-4643-BFC1-6E28412A98D8}" type="presParOf" srcId="{38998655-5D86-4181-A10F-616A08FF282A}" destId="{81EE43AC-5024-4175-AE25-5E52508C4611}" srcOrd="2" destOrd="0" presId="urn:microsoft.com/office/officeart/2005/8/layout/vList2"/>
    <dgm:cxn modelId="{BC865215-66F4-4C1E-A22B-F65A38C15AAC}" type="presParOf" srcId="{38998655-5D86-4181-A10F-616A08FF282A}" destId="{BD5614A5-4CF4-4A59-92B8-6F3995E96D9A}" srcOrd="3" destOrd="0" presId="urn:microsoft.com/office/officeart/2005/8/layout/vList2"/>
    <dgm:cxn modelId="{85315C8F-4870-47FD-9624-B16731C2B587}" type="presParOf" srcId="{38998655-5D86-4181-A10F-616A08FF282A}" destId="{80C014B4-83DC-44DE-815A-E7AAA93B77C5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79C529-9D4D-4090-9874-5B3A2FBDC4A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E8316-60A5-469A-BEBA-FDD4CA277FA4}">
      <dgm:prSet custT="1"/>
      <dgm:spPr/>
      <dgm:t>
        <a:bodyPr/>
        <a:lstStyle/>
        <a:p>
          <a:pPr rtl="0"/>
          <a:r>
            <a:rPr lang="ru-RU" sz="1600" b="1" dirty="0" smtClean="0"/>
            <a:t>Что нужно сделать родителю, чтобы получить услугу:</a:t>
          </a:r>
          <a:endParaRPr lang="ru-RU" sz="1600" dirty="0"/>
        </a:p>
      </dgm:t>
    </dgm:pt>
    <dgm:pt modelId="{7BC6A883-2E80-4699-A03E-3194C4223669}" type="parTrans" cxnId="{1E59E7AA-0CF5-4F42-822B-D3BC755470E8}">
      <dgm:prSet/>
      <dgm:spPr/>
      <dgm:t>
        <a:bodyPr/>
        <a:lstStyle/>
        <a:p>
          <a:endParaRPr lang="ru-RU" sz="2400"/>
        </a:p>
      </dgm:t>
    </dgm:pt>
    <dgm:pt modelId="{CFE9B861-6DBD-4F9C-8BDA-158F3307486D}" type="sibTrans" cxnId="{1E59E7AA-0CF5-4F42-822B-D3BC755470E8}">
      <dgm:prSet/>
      <dgm:spPr/>
      <dgm:t>
        <a:bodyPr/>
        <a:lstStyle/>
        <a:p>
          <a:endParaRPr lang="ru-RU" sz="2400"/>
        </a:p>
      </dgm:t>
    </dgm:pt>
    <dgm:pt modelId="{7ADA2A0C-23F1-4634-AD4C-52F4A63EF643}">
      <dgm:prSet custT="1"/>
      <dgm:spPr/>
      <dgm:t>
        <a:bodyPr/>
        <a:lstStyle/>
        <a:p>
          <a:pPr rtl="0"/>
          <a:r>
            <a:rPr lang="ru-RU" sz="1600" dirty="0" smtClean="0"/>
            <a:t>1. Выбрать лагерь из Реестра организаций отдыха детей</a:t>
          </a:r>
          <a:endParaRPr lang="ru-RU" sz="1600" dirty="0"/>
        </a:p>
      </dgm:t>
    </dgm:pt>
    <dgm:pt modelId="{A8B319E1-ED1C-42D5-9883-C2CFF44DEAFB}" type="parTrans" cxnId="{82C96D40-3E63-4761-9EC6-9F81779191DA}">
      <dgm:prSet/>
      <dgm:spPr/>
      <dgm:t>
        <a:bodyPr/>
        <a:lstStyle/>
        <a:p>
          <a:endParaRPr lang="ru-RU" sz="2400"/>
        </a:p>
      </dgm:t>
    </dgm:pt>
    <dgm:pt modelId="{1B649B34-81B9-4E7C-80EB-DE06454A3CBD}" type="sibTrans" cxnId="{82C96D40-3E63-4761-9EC6-9F81779191DA}">
      <dgm:prSet/>
      <dgm:spPr/>
      <dgm:t>
        <a:bodyPr/>
        <a:lstStyle/>
        <a:p>
          <a:endParaRPr lang="ru-RU" sz="2400"/>
        </a:p>
      </dgm:t>
    </dgm:pt>
    <dgm:pt modelId="{86172E84-C516-43AB-9480-BB5D262F7730}">
      <dgm:prSet custT="1"/>
      <dgm:spPr/>
      <dgm:t>
        <a:bodyPr/>
        <a:lstStyle/>
        <a:p>
          <a:pPr rtl="0"/>
          <a:r>
            <a:rPr lang="ru-RU" sz="1600" dirty="0" smtClean="0"/>
            <a:t>2. Подготовить пакет документов, а именно:</a:t>
          </a:r>
          <a:endParaRPr lang="ru-RU" sz="1600" dirty="0"/>
        </a:p>
      </dgm:t>
    </dgm:pt>
    <dgm:pt modelId="{C5FFCE53-C137-4C76-83A8-CF59555B7249}" type="parTrans" cxnId="{4AFE4D98-5AB8-411A-8FD6-4CF13675BE43}">
      <dgm:prSet/>
      <dgm:spPr/>
      <dgm:t>
        <a:bodyPr/>
        <a:lstStyle/>
        <a:p>
          <a:endParaRPr lang="ru-RU" sz="2400"/>
        </a:p>
      </dgm:t>
    </dgm:pt>
    <dgm:pt modelId="{5EE17E38-0EC0-4B8E-9EE2-714F598CC6A3}" type="sibTrans" cxnId="{4AFE4D98-5AB8-411A-8FD6-4CF13675BE43}">
      <dgm:prSet/>
      <dgm:spPr/>
      <dgm:t>
        <a:bodyPr/>
        <a:lstStyle/>
        <a:p>
          <a:endParaRPr lang="ru-RU" sz="2400"/>
        </a:p>
      </dgm:t>
    </dgm:pt>
    <dgm:pt modelId="{62C993BE-0AD6-403F-8BF2-8D4A19EA75B0}">
      <dgm:prSet custT="1"/>
      <dgm:spPr/>
      <dgm:t>
        <a:bodyPr/>
        <a:lstStyle/>
        <a:p>
          <a:pPr rtl="0"/>
          <a:r>
            <a:rPr lang="ru-RU" sz="1400" dirty="0" smtClean="0"/>
            <a:t>копии паспорта родителя;</a:t>
          </a:r>
          <a:endParaRPr lang="ru-RU" sz="1400" dirty="0"/>
        </a:p>
      </dgm:t>
    </dgm:pt>
    <dgm:pt modelId="{515C7B82-7804-49C4-97BB-3B4386C82D95}" type="parTrans" cxnId="{A1DE57BC-5BB2-4CDE-9275-6E3C8D7D2B79}">
      <dgm:prSet/>
      <dgm:spPr/>
      <dgm:t>
        <a:bodyPr/>
        <a:lstStyle/>
        <a:p>
          <a:endParaRPr lang="ru-RU" sz="2400"/>
        </a:p>
      </dgm:t>
    </dgm:pt>
    <dgm:pt modelId="{3AFB7D74-BB04-4CBA-89D9-796D2CFDD8B6}" type="sibTrans" cxnId="{A1DE57BC-5BB2-4CDE-9275-6E3C8D7D2B79}">
      <dgm:prSet/>
      <dgm:spPr/>
      <dgm:t>
        <a:bodyPr/>
        <a:lstStyle/>
        <a:p>
          <a:endParaRPr lang="ru-RU" sz="2400"/>
        </a:p>
      </dgm:t>
    </dgm:pt>
    <dgm:pt modelId="{F19EDE40-60DF-4409-AB17-0F5FCEA3C82E}">
      <dgm:prSet custT="1"/>
      <dgm:spPr/>
      <dgm:t>
        <a:bodyPr/>
        <a:lstStyle/>
        <a:p>
          <a:pPr rtl="0"/>
          <a:r>
            <a:rPr lang="ru-RU" sz="1400" dirty="0" smtClean="0"/>
            <a:t>копия свидетельства о рождении ребенка или копия паспорта ребенка (при достижении 14-летнего возраста);</a:t>
          </a:r>
          <a:endParaRPr lang="ru-RU" sz="1400" dirty="0"/>
        </a:p>
      </dgm:t>
    </dgm:pt>
    <dgm:pt modelId="{2D580DC9-420E-4AA6-BFC5-A6A8D0AAD9DA}" type="parTrans" cxnId="{C21FA4BB-CF60-415E-B4D8-F425379B45B1}">
      <dgm:prSet/>
      <dgm:spPr/>
      <dgm:t>
        <a:bodyPr/>
        <a:lstStyle/>
        <a:p>
          <a:endParaRPr lang="ru-RU" sz="2400"/>
        </a:p>
      </dgm:t>
    </dgm:pt>
    <dgm:pt modelId="{2F5F58E8-FF7D-4995-B5D6-D42E8071D4D5}" type="sibTrans" cxnId="{C21FA4BB-CF60-415E-B4D8-F425379B45B1}">
      <dgm:prSet/>
      <dgm:spPr/>
      <dgm:t>
        <a:bodyPr/>
        <a:lstStyle/>
        <a:p>
          <a:endParaRPr lang="ru-RU" sz="2400"/>
        </a:p>
      </dgm:t>
    </dgm:pt>
    <dgm:pt modelId="{C6795F74-DA83-4674-B8D7-DB4D77335EC3}">
      <dgm:prSet custT="1"/>
      <dgm:spPr/>
      <dgm:t>
        <a:bodyPr/>
        <a:lstStyle/>
        <a:p>
          <a:pPr rtl="0"/>
          <a:r>
            <a:rPr lang="ru-RU" sz="1400" dirty="0" smtClean="0"/>
            <a:t>копии документов, подтверждающих регистрацию ребенка на территории города Перми;</a:t>
          </a:r>
          <a:endParaRPr lang="ru-RU" sz="1400" dirty="0"/>
        </a:p>
      </dgm:t>
    </dgm:pt>
    <dgm:pt modelId="{CAE70898-3957-44EF-B312-C7A6AA754C57}" type="parTrans" cxnId="{3D9136B7-6EBF-4196-AF13-4A13BC253D04}">
      <dgm:prSet/>
      <dgm:spPr/>
      <dgm:t>
        <a:bodyPr/>
        <a:lstStyle/>
        <a:p>
          <a:endParaRPr lang="ru-RU" sz="2400"/>
        </a:p>
      </dgm:t>
    </dgm:pt>
    <dgm:pt modelId="{AACC438F-5B82-4074-B1EF-91DF62311DB7}" type="sibTrans" cxnId="{3D9136B7-6EBF-4196-AF13-4A13BC253D04}">
      <dgm:prSet/>
      <dgm:spPr/>
      <dgm:t>
        <a:bodyPr/>
        <a:lstStyle/>
        <a:p>
          <a:endParaRPr lang="ru-RU" sz="2400"/>
        </a:p>
      </dgm:t>
    </dgm:pt>
    <dgm:pt modelId="{83C7F847-E6F5-489B-8247-20D4A0CFA77A}">
      <dgm:prSet custT="1"/>
      <dgm:spPr/>
      <dgm:t>
        <a:bodyPr/>
        <a:lstStyle/>
        <a:p>
          <a:pPr rtl="0"/>
          <a:r>
            <a:rPr lang="ru-RU" sz="1600" dirty="0" smtClean="0"/>
            <a:t>3. Обратиться в выбранный лагерь с пакетом документов и заключить договор на оказание услуг</a:t>
          </a:r>
          <a:endParaRPr lang="ru-RU" sz="1600" dirty="0"/>
        </a:p>
      </dgm:t>
    </dgm:pt>
    <dgm:pt modelId="{F75C18AA-F455-4B85-B891-A8B8F96B756A}" type="parTrans" cxnId="{C2CA8AC0-17B8-4D8B-9904-D5AADC3C1A2B}">
      <dgm:prSet/>
      <dgm:spPr/>
      <dgm:t>
        <a:bodyPr/>
        <a:lstStyle/>
        <a:p>
          <a:endParaRPr lang="ru-RU" sz="2400"/>
        </a:p>
      </dgm:t>
    </dgm:pt>
    <dgm:pt modelId="{D0E0A3FB-70D7-47EE-ACAE-97E49F59A533}" type="sibTrans" cxnId="{C2CA8AC0-17B8-4D8B-9904-D5AADC3C1A2B}">
      <dgm:prSet/>
      <dgm:spPr/>
      <dgm:t>
        <a:bodyPr/>
        <a:lstStyle/>
        <a:p>
          <a:endParaRPr lang="ru-RU" sz="2400"/>
        </a:p>
      </dgm:t>
    </dgm:pt>
    <dgm:pt modelId="{D59D7797-3D65-4C8F-B05E-07C40C916D9A}">
      <dgm:prSet custT="1"/>
      <dgm:spPr/>
      <dgm:t>
        <a:bodyPr/>
        <a:lstStyle/>
        <a:p>
          <a:pPr rtl="0"/>
          <a:r>
            <a:rPr lang="ru-RU" sz="1400" dirty="0" smtClean="0"/>
            <a:t>Реестр размещен на сайте администрации Перми в разделе «Деятельность/«Семья и детство»/«Оздоровительная кампания»/«Реестр организаций, оказывающих услуги по организации отдыха детей и молодежи»;</a:t>
          </a:r>
          <a:endParaRPr lang="ru-RU" sz="1400" dirty="0"/>
        </a:p>
      </dgm:t>
    </dgm:pt>
    <dgm:pt modelId="{5D594FCB-A528-482A-923B-0CCAF7A9E57C}" type="parTrans" cxnId="{C70B22AF-DE43-4513-9EF3-79C6FC7C8596}">
      <dgm:prSet/>
      <dgm:spPr/>
      <dgm:t>
        <a:bodyPr/>
        <a:lstStyle/>
        <a:p>
          <a:endParaRPr lang="ru-RU" sz="2400"/>
        </a:p>
      </dgm:t>
    </dgm:pt>
    <dgm:pt modelId="{C9B17B0C-3B3A-487B-BA7D-20B7274A6E80}" type="sibTrans" cxnId="{C70B22AF-DE43-4513-9EF3-79C6FC7C8596}">
      <dgm:prSet/>
      <dgm:spPr/>
      <dgm:t>
        <a:bodyPr/>
        <a:lstStyle/>
        <a:p>
          <a:endParaRPr lang="ru-RU" sz="2400"/>
        </a:p>
      </dgm:t>
    </dgm:pt>
    <dgm:pt modelId="{DBBCA1FA-D06F-474F-A515-A4287A6AA876}">
      <dgm:prSet custT="1"/>
      <dgm:spPr/>
      <dgm:t>
        <a:bodyPr/>
        <a:lstStyle/>
        <a:p>
          <a:pPr rtl="0"/>
          <a:r>
            <a:rPr lang="ru-RU" sz="1600" dirty="0" smtClean="0"/>
            <a:t>Расчетная стоимость путевки составляет:</a:t>
          </a:r>
        </a:p>
        <a:p>
          <a:r>
            <a:rPr lang="ru-RU" sz="1600" dirty="0" smtClean="0"/>
            <a:t>в лагерь досуга и отдыха - 5203,0 руб. (при продолжительности пребывания в лагере 18 дней);</a:t>
          </a:r>
        </a:p>
        <a:p>
          <a:r>
            <a:rPr lang="ru-RU" sz="1600" dirty="0" smtClean="0"/>
            <a:t>в детский лагерь палаточного типа - 3959,0 руб. (при продолжительности пребывания в лагере 7 дней).</a:t>
          </a:r>
          <a:endParaRPr lang="ru-RU" sz="1600" b="1" dirty="0"/>
        </a:p>
      </dgm:t>
    </dgm:pt>
    <dgm:pt modelId="{24FB3EEB-A58E-4133-B34F-E132493EC36A}" type="parTrans" cxnId="{44E66B6E-42F9-407F-A330-B63BEEAE4A86}">
      <dgm:prSet/>
      <dgm:spPr/>
      <dgm:t>
        <a:bodyPr/>
        <a:lstStyle/>
        <a:p>
          <a:endParaRPr lang="ru-RU" sz="2400"/>
        </a:p>
      </dgm:t>
    </dgm:pt>
    <dgm:pt modelId="{29DF05B9-2F03-4E45-B568-B7F687B2C820}" type="sibTrans" cxnId="{44E66B6E-42F9-407F-A330-B63BEEAE4A86}">
      <dgm:prSet/>
      <dgm:spPr/>
      <dgm:t>
        <a:bodyPr/>
        <a:lstStyle/>
        <a:p>
          <a:endParaRPr lang="ru-RU" sz="2400"/>
        </a:p>
      </dgm:t>
    </dgm:pt>
    <dgm:pt modelId="{CEC98446-322E-4B9E-966E-427F4618D59B}" type="pres">
      <dgm:prSet presAssocID="{C779C529-9D4D-4090-9874-5B3A2FBDC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083E3A-F6E7-4D75-9465-7DB02AA356BC}" type="pres">
      <dgm:prSet presAssocID="{34CE8316-60A5-469A-BEBA-FDD4CA277FA4}" presName="parentText" presStyleLbl="node1" presStyleIdx="0" presStyleCnt="5" custScaleY="734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FD3FE-122D-47C0-AE1D-30D66E22CC7C}" type="pres">
      <dgm:prSet presAssocID="{CFE9B861-6DBD-4F9C-8BDA-158F3307486D}" presName="spacer" presStyleCnt="0"/>
      <dgm:spPr/>
    </dgm:pt>
    <dgm:pt modelId="{88D256C4-73EE-4A2C-B15D-FAB8B0C8D14F}" type="pres">
      <dgm:prSet presAssocID="{7ADA2A0C-23F1-4634-AD4C-52F4A63EF643}" presName="parentText" presStyleLbl="node1" presStyleIdx="1" presStyleCnt="5" custScaleY="500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8CDFA-2AA8-4DD5-BB1A-B05693B830D7}" type="pres">
      <dgm:prSet presAssocID="{7ADA2A0C-23F1-4634-AD4C-52F4A63EF6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C5865-C13B-4849-A83A-6AC84E7C4A36}" type="pres">
      <dgm:prSet presAssocID="{86172E84-C516-43AB-9480-BB5D262F7730}" presName="parentText" presStyleLbl="node1" presStyleIdx="2" presStyleCnt="5" custScaleY="52149" custLinFactNeighborX="-833" custLinFactNeighborY="-319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5F972-E06D-4FD1-90AD-14401A1E0F8E}" type="pres">
      <dgm:prSet presAssocID="{86172E84-C516-43AB-9480-BB5D262F7730}" presName="childText" presStyleLbl="revTx" presStyleIdx="1" presStyleCnt="2" custScaleY="109960" custLinFactNeighborY="-23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22F96-BFE6-4CC6-91A1-57A67CC26A03}" type="pres">
      <dgm:prSet presAssocID="{83C7F847-E6F5-489B-8247-20D4A0CFA77A}" presName="parentText" presStyleLbl="node1" presStyleIdx="3" presStyleCnt="5" custScaleY="56448" custLinFactY="-129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D1E6C-3430-4014-84BC-ED4112A1CC0D}" type="pres">
      <dgm:prSet presAssocID="{D0E0A3FB-70D7-47EE-ACAE-97E49F59A533}" presName="spacer" presStyleCnt="0"/>
      <dgm:spPr/>
    </dgm:pt>
    <dgm:pt modelId="{BE9E2D5E-2FB2-4131-AB00-F7CA3505BF77}" type="pres">
      <dgm:prSet presAssocID="{DBBCA1FA-D06F-474F-A515-A4287A6AA876}" presName="parentText" presStyleLbl="node1" presStyleIdx="4" presStyleCnt="5" custLinFactY="-1546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0B22AF-DE43-4513-9EF3-79C6FC7C8596}" srcId="{7ADA2A0C-23F1-4634-AD4C-52F4A63EF643}" destId="{D59D7797-3D65-4C8F-B05E-07C40C916D9A}" srcOrd="0" destOrd="0" parTransId="{5D594FCB-A528-482A-923B-0CCAF7A9E57C}" sibTransId="{C9B17B0C-3B3A-487B-BA7D-20B7274A6E80}"/>
    <dgm:cxn modelId="{F41D0F13-F1F2-4027-94C7-72B559D7B0BF}" type="presOf" srcId="{7ADA2A0C-23F1-4634-AD4C-52F4A63EF643}" destId="{88D256C4-73EE-4A2C-B15D-FAB8B0C8D14F}" srcOrd="0" destOrd="0" presId="urn:microsoft.com/office/officeart/2005/8/layout/vList2"/>
    <dgm:cxn modelId="{3D9136B7-6EBF-4196-AF13-4A13BC253D04}" srcId="{86172E84-C516-43AB-9480-BB5D262F7730}" destId="{C6795F74-DA83-4674-B8D7-DB4D77335EC3}" srcOrd="2" destOrd="0" parTransId="{CAE70898-3957-44EF-B312-C7A6AA754C57}" sibTransId="{AACC438F-5B82-4074-B1EF-91DF62311DB7}"/>
    <dgm:cxn modelId="{A1DE57BC-5BB2-4CDE-9275-6E3C8D7D2B79}" srcId="{86172E84-C516-43AB-9480-BB5D262F7730}" destId="{62C993BE-0AD6-403F-8BF2-8D4A19EA75B0}" srcOrd="0" destOrd="0" parTransId="{515C7B82-7804-49C4-97BB-3B4386C82D95}" sibTransId="{3AFB7D74-BB04-4CBA-89D9-796D2CFDD8B6}"/>
    <dgm:cxn modelId="{82C96D40-3E63-4761-9EC6-9F81779191DA}" srcId="{C779C529-9D4D-4090-9874-5B3A2FBDC4A5}" destId="{7ADA2A0C-23F1-4634-AD4C-52F4A63EF643}" srcOrd="1" destOrd="0" parTransId="{A8B319E1-ED1C-42D5-9883-C2CFF44DEAFB}" sibTransId="{1B649B34-81B9-4E7C-80EB-DE06454A3CBD}"/>
    <dgm:cxn modelId="{50DC0A7B-994A-4C2A-A6E6-823A9163D4AC}" type="presOf" srcId="{86172E84-C516-43AB-9480-BB5D262F7730}" destId="{024C5865-C13B-4849-A83A-6AC84E7C4A36}" srcOrd="0" destOrd="0" presId="urn:microsoft.com/office/officeart/2005/8/layout/vList2"/>
    <dgm:cxn modelId="{1E59E7AA-0CF5-4F42-822B-D3BC755470E8}" srcId="{C779C529-9D4D-4090-9874-5B3A2FBDC4A5}" destId="{34CE8316-60A5-469A-BEBA-FDD4CA277FA4}" srcOrd="0" destOrd="0" parTransId="{7BC6A883-2E80-4699-A03E-3194C4223669}" sibTransId="{CFE9B861-6DBD-4F9C-8BDA-158F3307486D}"/>
    <dgm:cxn modelId="{44E66B6E-42F9-407F-A330-B63BEEAE4A86}" srcId="{C779C529-9D4D-4090-9874-5B3A2FBDC4A5}" destId="{DBBCA1FA-D06F-474F-A515-A4287A6AA876}" srcOrd="4" destOrd="0" parTransId="{24FB3EEB-A58E-4133-B34F-E132493EC36A}" sibTransId="{29DF05B9-2F03-4E45-B568-B7F687B2C820}"/>
    <dgm:cxn modelId="{21B2BAA1-0B76-4851-893F-208D2DAD3146}" type="presOf" srcId="{83C7F847-E6F5-489B-8247-20D4A0CFA77A}" destId="{31722F96-BFE6-4CC6-91A1-57A67CC26A03}" srcOrd="0" destOrd="0" presId="urn:microsoft.com/office/officeart/2005/8/layout/vList2"/>
    <dgm:cxn modelId="{8D107642-BE7A-4FD9-BEAF-95689BD58902}" type="presOf" srcId="{34CE8316-60A5-469A-BEBA-FDD4CA277FA4}" destId="{62083E3A-F6E7-4D75-9465-7DB02AA356BC}" srcOrd="0" destOrd="0" presId="urn:microsoft.com/office/officeart/2005/8/layout/vList2"/>
    <dgm:cxn modelId="{C8D9546D-AFDA-4463-9F73-5A53E27103C3}" type="presOf" srcId="{C779C529-9D4D-4090-9874-5B3A2FBDC4A5}" destId="{CEC98446-322E-4B9E-966E-427F4618D59B}" srcOrd="0" destOrd="0" presId="urn:microsoft.com/office/officeart/2005/8/layout/vList2"/>
    <dgm:cxn modelId="{04AA74D6-0C10-4641-9D75-97AED82F2EB6}" type="presOf" srcId="{DBBCA1FA-D06F-474F-A515-A4287A6AA876}" destId="{BE9E2D5E-2FB2-4131-AB00-F7CA3505BF77}" srcOrd="0" destOrd="0" presId="urn:microsoft.com/office/officeart/2005/8/layout/vList2"/>
    <dgm:cxn modelId="{C2CA8AC0-17B8-4D8B-9904-D5AADC3C1A2B}" srcId="{C779C529-9D4D-4090-9874-5B3A2FBDC4A5}" destId="{83C7F847-E6F5-489B-8247-20D4A0CFA77A}" srcOrd="3" destOrd="0" parTransId="{F75C18AA-F455-4B85-B891-A8B8F96B756A}" sibTransId="{D0E0A3FB-70D7-47EE-ACAE-97E49F59A533}"/>
    <dgm:cxn modelId="{65B427C4-3311-4C94-89EC-441892EB8F83}" type="presOf" srcId="{C6795F74-DA83-4674-B8D7-DB4D77335EC3}" destId="{3135F972-E06D-4FD1-90AD-14401A1E0F8E}" srcOrd="0" destOrd="2" presId="urn:microsoft.com/office/officeart/2005/8/layout/vList2"/>
    <dgm:cxn modelId="{99877F49-B83E-48AF-9C3F-6BE293C104A7}" type="presOf" srcId="{D59D7797-3D65-4C8F-B05E-07C40C916D9A}" destId="{0268CDFA-2AA8-4DD5-BB1A-B05693B830D7}" srcOrd="0" destOrd="0" presId="urn:microsoft.com/office/officeart/2005/8/layout/vList2"/>
    <dgm:cxn modelId="{78E09775-C98E-4404-BB33-5CE5B345FEA4}" type="presOf" srcId="{62C993BE-0AD6-403F-8BF2-8D4A19EA75B0}" destId="{3135F972-E06D-4FD1-90AD-14401A1E0F8E}" srcOrd="0" destOrd="0" presId="urn:microsoft.com/office/officeart/2005/8/layout/vList2"/>
    <dgm:cxn modelId="{D598D0B0-C357-40CE-BC02-2E02DBD15194}" type="presOf" srcId="{F19EDE40-60DF-4409-AB17-0F5FCEA3C82E}" destId="{3135F972-E06D-4FD1-90AD-14401A1E0F8E}" srcOrd="0" destOrd="1" presId="urn:microsoft.com/office/officeart/2005/8/layout/vList2"/>
    <dgm:cxn modelId="{4AFE4D98-5AB8-411A-8FD6-4CF13675BE43}" srcId="{C779C529-9D4D-4090-9874-5B3A2FBDC4A5}" destId="{86172E84-C516-43AB-9480-BB5D262F7730}" srcOrd="2" destOrd="0" parTransId="{C5FFCE53-C137-4C76-83A8-CF59555B7249}" sibTransId="{5EE17E38-0EC0-4B8E-9EE2-714F598CC6A3}"/>
    <dgm:cxn modelId="{C21FA4BB-CF60-415E-B4D8-F425379B45B1}" srcId="{86172E84-C516-43AB-9480-BB5D262F7730}" destId="{F19EDE40-60DF-4409-AB17-0F5FCEA3C82E}" srcOrd="1" destOrd="0" parTransId="{2D580DC9-420E-4AA6-BFC5-A6A8D0AAD9DA}" sibTransId="{2F5F58E8-FF7D-4995-B5D6-D42E8071D4D5}"/>
    <dgm:cxn modelId="{36CC9F9C-8EC2-45A3-A1FB-2C0DF9ECA7B1}" type="presParOf" srcId="{CEC98446-322E-4B9E-966E-427F4618D59B}" destId="{62083E3A-F6E7-4D75-9465-7DB02AA356BC}" srcOrd="0" destOrd="0" presId="urn:microsoft.com/office/officeart/2005/8/layout/vList2"/>
    <dgm:cxn modelId="{34B06598-47AC-48EE-B7DE-7F06CEB0FBF9}" type="presParOf" srcId="{CEC98446-322E-4B9E-966E-427F4618D59B}" destId="{55EFD3FE-122D-47C0-AE1D-30D66E22CC7C}" srcOrd="1" destOrd="0" presId="urn:microsoft.com/office/officeart/2005/8/layout/vList2"/>
    <dgm:cxn modelId="{99D5D1E7-0F58-4366-AD28-82D3F036BA15}" type="presParOf" srcId="{CEC98446-322E-4B9E-966E-427F4618D59B}" destId="{88D256C4-73EE-4A2C-B15D-FAB8B0C8D14F}" srcOrd="2" destOrd="0" presId="urn:microsoft.com/office/officeart/2005/8/layout/vList2"/>
    <dgm:cxn modelId="{781707D3-8CEE-462C-83D0-CC5A2C122AF3}" type="presParOf" srcId="{CEC98446-322E-4B9E-966E-427F4618D59B}" destId="{0268CDFA-2AA8-4DD5-BB1A-B05693B830D7}" srcOrd="3" destOrd="0" presId="urn:microsoft.com/office/officeart/2005/8/layout/vList2"/>
    <dgm:cxn modelId="{EFE6BDAE-9E2E-48E8-8726-7DF6472D7C5C}" type="presParOf" srcId="{CEC98446-322E-4B9E-966E-427F4618D59B}" destId="{024C5865-C13B-4849-A83A-6AC84E7C4A36}" srcOrd="4" destOrd="0" presId="urn:microsoft.com/office/officeart/2005/8/layout/vList2"/>
    <dgm:cxn modelId="{1F0F01FB-2C16-4286-81A8-F7A67D77955E}" type="presParOf" srcId="{CEC98446-322E-4B9E-966E-427F4618D59B}" destId="{3135F972-E06D-4FD1-90AD-14401A1E0F8E}" srcOrd="5" destOrd="0" presId="urn:microsoft.com/office/officeart/2005/8/layout/vList2"/>
    <dgm:cxn modelId="{131BDDE7-E79E-4E3B-BFDE-F4B2598C2AF1}" type="presParOf" srcId="{CEC98446-322E-4B9E-966E-427F4618D59B}" destId="{31722F96-BFE6-4CC6-91A1-57A67CC26A03}" srcOrd="6" destOrd="0" presId="urn:microsoft.com/office/officeart/2005/8/layout/vList2"/>
    <dgm:cxn modelId="{98BC4489-736D-4D24-A3EF-8B4E17FD4342}" type="presParOf" srcId="{CEC98446-322E-4B9E-966E-427F4618D59B}" destId="{335D1E6C-3430-4014-84BC-ED4112A1CC0D}" srcOrd="7" destOrd="0" presId="urn:microsoft.com/office/officeart/2005/8/layout/vList2"/>
    <dgm:cxn modelId="{BF9B4AC6-5397-4312-BF70-1A5F29295722}" type="presParOf" srcId="{CEC98446-322E-4B9E-966E-427F4618D59B}" destId="{BE9E2D5E-2FB2-4131-AB00-F7CA3505BF77}" srcOrd="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79C529-9D4D-4090-9874-5B3A2FBDC4A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CE8316-60A5-469A-BEBA-FDD4CA277FA4}">
      <dgm:prSet/>
      <dgm:spPr/>
      <dgm:t>
        <a:bodyPr/>
        <a:lstStyle/>
        <a:p>
          <a:pPr rtl="0"/>
          <a:r>
            <a:rPr lang="ru-RU" b="0" dirty="0" smtClean="0"/>
            <a:t>1. Принять документы, проверить на соответствие основным требованиям</a:t>
          </a:r>
          <a:endParaRPr lang="ru-RU" b="0" dirty="0"/>
        </a:p>
      </dgm:t>
    </dgm:pt>
    <dgm:pt modelId="{7BC6A883-2E80-4699-A03E-3194C4223669}" type="parTrans" cxnId="{1E59E7AA-0CF5-4F42-822B-D3BC755470E8}">
      <dgm:prSet/>
      <dgm:spPr/>
      <dgm:t>
        <a:bodyPr/>
        <a:lstStyle/>
        <a:p>
          <a:endParaRPr lang="ru-RU"/>
        </a:p>
      </dgm:t>
    </dgm:pt>
    <dgm:pt modelId="{CFE9B861-6DBD-4F9C-8BDA-158F3307486D}" type="sibTrans" cxnId="{1E59E7AA-0CF5-4F42-822B-D3BC755470E8}">
      <dgm:prSet/>
      <dgm:spPr/>
      <dgm:t>
        <a:bodyPr/>
        <a:lstStyle/>
        <a:p>
          <a:endParaRPr lang="ru-RU"/>
        </a:p>
      </dgm:t>
    </dgm:pt>
    <dgm:pt modelId="{7ADA2A0C-23F1-4634-AD4C-52F4A63EF643}">
      <dgm:prSet/>
      <dgm:spPr/>
      <dgm:t>
        <a:bodyPr/>
        <a:lstStyle/>
        <a:p>
          <a:pPr rtl="0"/>
          <a:r>
            <a:rPr lang="ru-RU" dirty="0" smtClean="0"/>
            <a:t>2. Проставить отметку о приеме ребенка в лагерь в АИС «Учет услуг по организации отдыха детей и молодежи»</a:t>
          </a:r>
          <a:endParaRPr lang="ru-RU" dirty="0"/>
        </a:p>
      </dgm:t>
    </dgm:pt>
    <dgm:pt modelId="{A8B319E1-ED1C-42D5-9883-C2CFF44DEAFB}" type="parTrans" cxnId="{82C96D40-3E63-4761-9EC6-9F81779191DA}">
      <dgm:prSet/>
      <dgm:spPr/>
      <dgm:t>
        <a:bodyPr/>
        <a:lstStyle/>
        <a:p>
          <a:endParaRPr lang="ru-RU"/>
        </a:p>
      </dgm:t>
    </dgm:pt>
    <dgm:pt modelId="{1B649B34-81B9-4E7C-80EB-DE06454A3CBD}" type="sibTrans" cxnId="{82C96D40-3E63-4761-9EC6-9F81779191DA}">
      <dgm:prSet/>
      <dgm:spPr/>
      <dgm:t>
        <a:bodyPr/>
        <a:lstStyle/>
        <a:p>
          <a:endParaRPr lang="ru-RU"/>
        </a:p>
      </dgm:t>
    </dgm:pt>
    <dgm:pt modelId="{86172E84-C516-43AB-9480-BB5D262F7730}">
      <dgm:prSet/>
      <dgm:spPr/>
      <dgm:t>
        <a:bodyPr/>
        <a:lstStyle/>
        <a:p>
          <a:pPr rtl="0"/>
          <a:r>
            <a:rPr lang="ru-RU" dirty="0" smtClean="0"/>
            <a:t>3. Заключить договор с родителем</a:t>
          </a:r>
          <a:endParaRPr lang="ru-RU" dirty="0"/>
        </a:p>
      </dgm:t>
    </dgm:pt>
    <dgm:pt modelId="{C5FFCE53-C137-4C76-83A8-CF59555B7249}" type="parTrans" cxnId="{4AFE4D98-5AB8-411A-8FD6-4CF13675BE43}">
      <dgm:prSet/>
      <dgm:spPr/>
      <dgm:t>
        <a:bodyPr/>
        <a:lstStyle/>
        <a:p>
          <a:endParaRPr lang="ru-RU"/>
        </a:p>
      </dgm:t>
    </dgm:pt>
    <dgm:pt modelId="{5EE17E38-0EC0-4B8E-9EE2-714F598CC6A3}" type="sibTrans" cxnId="{4AFE4D98-5AB8-411A-8FD6-4CF13675BE43}">
      <dgm:prSet/>
      <dgm:spPr/>
      <dgm:t>
        <a:bodyPr/>
        <a:lstStyle/>
        <a:p>
          <a:endParaRPr lang="ru-RU"/>
        </a:p>
      </dgm:t>
    </dgm:pt>
    <dgm:pt modelId="{D59D7797-3D65-4C8F-B05E-07C40C916D9A}">
      <dgm:prSet/>
      <dgm:spPr/>
      <dgm:t>
        <a:bodyPr/>
        <a:lstStyle/>
        <a:p>
          <a:pPr rtl="0"/>
          <a:r>
            <a:rPr lang="ru-RU" dirty="0" smtClean="0"/>
            <a:t>ВАЖНО! Ребенок, записавшийся в лагерь досуга и отдыха, не может получить сертификат</a:t>
          </a:r>
          <a:endParaRPr lang="ru-RU" dirty="0"/>
        </a:p>
      </dgm:t>
    </dgm:pt>
    <dgm:pt modelId="{5D594FCB-A528-482A-923B-0CCAF7A9E57C}" type="parTrans" cxnId="{C70B22AF-DE43-4513-9EF3-79C6FC7C8596}">
      <dgm:prSet/>
      <dgm:spPr/>
      <dgm:t>
        <a:bodyPr/>
        <a:lstStyle/>
        <a:p>
          <a:endParaRPr lang="ru-RU"/>
        </a:p>
      </dgm:t>
    </dgm:pt>
    <dgm:pt modelId="{C9B17B0C-3B3A-487B-BA7D-20B7274A6E80}" type="sibTrans" cxnId="{C70B22AF-DE43-4513-9EF3-79C6FC7C8596}">
      <dgm:prSet/>
      <dgm:spPr/>
      <dgm:t>
        <a:bodyPr/>
        <a:lstStyle/>
        <a:p>
          <a:endParaRPr lang="ru-RU"/>
        </a:p>
      </dgm:t>
    </dgm:pt>
    <dgm:pt modelId="{CE797E83-3B18-4140-A293-6960C1F4D2F7}">
      <dgm:prSet/>
      <dgm:spPr/>
      <dgm:t>
        <a:bodyPr/>
        <a:lstStyle/>
        <a:p>
          <a:pPr rtl="0"/>
          <a:r>
            <a:rPr lang="ru-RU" b="0" dirty="0" smtClean="0"/>
            <a:t>Возраст ребенка: от 7 до 17 лет (включительно);</a:t>
          </a:r>
          <a:endParaRPr lang="ru-RU" b="0" dirty="0"/>
        </a:p>
      </dgm:t>
    </dgm:pt>
    <dgm:pt modelId="{26B2B288-1B84-4B80-8B61-0C972BA69D09}" type="parTrans" cxnId="{A8B2109F-440F-4AD0-8387-04FE85E3D7B4}">
      <dgm:prSet/>
      <dgm:spPr/>
      <dgm:t>
        <a:bodyPr/>
        <a:lstStyle/>
        <a:p>
          <a:endParaRPr lang="ru-RU"/>
        </a:p>
      </dgm:t>
    </dgm:pt>
    <dgm:pt modelId="{7EC75AAB-5984-4ADC-A6A2-0B1CF1BF7EC1}" type="sibTrans" cxnId="{A8B2109F-440F-4AD0-8387-04FE85E3D7B4}">
      <dgm:prSet/>
      <dgm:spPr/>
      <dgm:t>
        <a:bodyPr/>
        <a:lstStyle/>
        <a:p>
          <a:endParaRPr lang="ru-RU"/>
        </a:p>
      </dgm:t>
    </dgm:pt>
    <dgm:pt modelId="{E4C66E34-0B37-48FE-862D-FB6ABF89C8D7}">
      <dgm:prSet/>
      <dgm:spPr/>
      <dgm:t>
        <a:bodyPr/>
        <a:lstStyle/>
        <a:p>
          <a:pPr rtl="0"/>
          <a:r>
            <a:rPr lang="ru-RU" b="0" dirty="0" smtClean="0"/>
            <a:t>Продолжительность смены: не менее 14 дней;</a:t>
          </a:r>
          <a:endParaRPr lang="ru-RU" b="0" dirty="0"/>
        </a:p>
      </dgm:t>
    </dgm:pt>
    <dgm:pt modelId="{9D764D88-68EB-4717-8F9E-F41C392AFED9}" type="parTrans" cxnId="{3B715DCD-C2CD-4BEA-BA8D-C98308404B0D}">
      <dgm:prSet/>
      <dgm:spPr/>
      <dgm:t>
        <a:bodyPr/>
        <a:lstStyle/>
        <a:p>
          <a:endParaRPr lang="ru-RU"/>
        </a:p>
      </dgm:t>
    </dgm:pt>
    <dgm:pt modelId="{B22166AF-A2D4-49AF-90D1-7D05C5D0FEA6}" type="sibTrans" cxnId="{3B715DCD-C2CD-4BEA-BA8D-C98308404B0D}">
      <dgm:prSet/>
      <dgm:spPr/>
      <dgm:t>
        <a:bodyPr/>
        <a:lstStyle/>
        <a:p>
          <a:endParaRPr lang="ru-RU"/>
        </a:p>
      </dgm:t>
    </dgm:pt>
    <dgm:pt modelId="{6AD665D4-2E93-468C-BAAD-5920D4809C18}">
      <dgm:prSet/>
      <dgm:spPr/>
      <dgm:t>
        <a:bodyPr/>
        <a:lstStyle/>
        <a:p>
          <a:pPr rtl="0"/>
          <a:r>
            <a:rPr lang="ru-RU" b="0" dirty="0" smtClean="0"/>
            <a:t>Регистрация ребенка на территории города Перми (по месту жительства или по месту пребывания);</a:t>
          </a:r>
          <a:endParaRPr lang="ru-RU" b="0" dirty="0"/>
        </a:p>
      </dgm:t>
    </dgm:pt>
    <dgm:pt modelId="{50EF9875-4F7C-4EAD-B4B7-CCAFFDD07B5B}" type="parTrans" cxnId="{FD94B8D5-76F5-4708-A0F7-795AEA1B83F1}">
      <dgm:prSet/>
      <dgm:spPr/>
    </dgm:pt>
    <dgm:pt modelId="{727736EA-CE54-4DFF-9D0D-FBBC31B053FF}" type="sibTrans" cxnId="{FD94B8D5-76F5-4708-A0F7-795AEA1B83F1}">
      <dgm:prSet/>
      <dgm:spPr/>
    </dgm:pt>
    <dgm:pt modelId="{0D13FA09-BA1D-4AFA-B03F-C1D2B0F582AE}">
      <dgm:prSet/>
      <dgm:spPr/>
      <dgm:t>
        <a:bodyPr/>
        <a:lstStyle/>
        <a:p>
          <a:pPr rtl="0"/>
          <a:r>
            <a:rPr lang="ru-RU" b="0" dirty="0" smtClean="0"/>
            <a:t>Один ребенок может получить одну услугу в текущем году, за исключением </a:t>
          </a:r>
          <a:r>
            <a:rPr lang="ru-RU" b="1" dirty="0" smtClean="0"/>
            <a:t>детей СОП и детей «группы риска»</a:t>
          </a:r>
          <a:r>
            <a:rPr lang="ru-RU" b="0" dirty="0" smtClean="0"/>
            <a:t>, которые могут получить несколько услуг за год.</a:t>
          </a:r>
          <a:endParaRPr lang="ru-RU" b="0" dirty="0"/>
        </a:p>
      </dgm:t>
    </dgm:pt>
    <dgm:pt modelId="{094A9A25-0A49-4022-9CD5-11B5086F41FE}" type="parTrans" cxnId="{D6C00220-86CF-473C-802D-63568EE282F6}">
      <dgm:prSet/>
      <dgm:spPr/>
    </dgm:pt>
    <dgm:pt modelId="{3AC6D2CE-AA07-45DF-9A52-E09E3663E602}" type="sibTrans" cxnId="{D6C00220-86CF-473C-802D-63568EE282F6}">
      <dgm:prSet/>
      <dgm:spPr/>
    </dgm:pt>
    <dgm:pt modelId="{CEC98446-322E-4B9E-966E-427F4618D59B}" type="pres">
      <dgm:prSet presAssocID="{C779C529-9D4D-4090-9874-5B3A2FBDC4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083E3A-F6E7-4D75-9465-7DB02AA356BC}" type="pres">
      <dgm:prSet presAssocID="{34CE8316-60A5-469A-BEBA-FDD4CA277FA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47430A-5A2A-4226-A80B-1B0C1471429A}" type="pres">
      <dgm:prSet presAssocID="{34CE8316-60A5-469A-BEBA-FDD4CA277FA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256C4-73EE-4A2C-B15D-FAB8B0C8D14F}" type="pres">
      <dgm:prSet presAssocID="{7ADA2A0C-23F1-4634-AD4C-52F4A63EF64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8CDFA-2AA8-4DD5-BB1A-B05693B830D7}" type="pres">
      <dgm:prSet presAssocID="{7ADA2A0C-23F1-4634-AD4C-52F4A63EF64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C5865-C13B-4849-A83A-6AC84E7C4A36}" type="pres">
      <dgm:prSet presAssocID="{86172E84-C516-43AB-9480-BB5D262F77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C00220-86CF-473C-802D-63568EE282F6}" srcId="{34CE8316-60A5-469A-BEBA-FDD4CA277FA4}" destId="{0D13FA09-BA1D-4AFA-B03F-C1D2B0F582AE}" srcOrd="3" destOrd="0" parTransId="{094A9A25-0A49-4022-9CD5-11B5086F41FE}" sibTransId="{3AC6D2CE-AA07-45DF-9A52-E09E3663E602}"/>
    <dgm:cxn modelId="{6EC22DA6-5BE7-4E45-A9C2-8AC5244EE2FD}" type="presOf" srcId="{CE797E83-3B18-4140-A293-6960C1F4D2F7}" destId="{6647430A-5A2A-4226-A80B-1B0C1471429A}" srcOrd="0" destOrd="0" presId="urn:microsoft.com/office/officeart/2005/8/layout/vList2"/>
    <dgm:cxn modelId="{3C90914F-9068-467B-9634-4B888CBFF816}" type="presOf" srcId="{0D13FA09-BA1D-4AFA-B03F-C1D2B0F582AE}" destId="{6647430A-5A2A-4226-A80B-1B0C1471429A}" srcOrd="0" destOrd="3" presId="urn:microsoft.com/office/officeart/2005/8/layout/vList2"/>
    <dgm:cxn modelId="{FD94B8D5-76F5-4708-A0F7-795AEA1B83F1}" srcId="{34CE8316-60A5-469A-BEBA-FDD4CA277FA4}" destId="{6AD665D4-2E93-468C-BAAD-5920D4809C18}" srcOrd="1" destOrd="0" parTransId="{50EF9875-4F7C-4EAD-B4B7-CCAFFDD07B5B}" sibTransId="{727736EA-CE54-4DFF-9D0D-FBBC31B053FF}"/>
    <dgm:cxn modelId="{D8CBDA6E-34E9-49DD-B5BF-36A61FB4C5C8}" type="presOf" srcId="{86172E84-C516-43AB-9480-BB5D262F7730}" destId="{024C5865-C13B-4849-A83A-6AC84E7C4A36}" srcOrd="0" destOrd="0" presId="urn:microsoft.com/office/officeart/2005/8/layout/vList2"/>
    <dgm:cxn modelId="{82C96D40-3E63-4761-9EC6-9F81779191DA}" srcId="{C779C529-9D4D-4090-9874-5B3A2FBDC4A5}" destId="{7ADA2A0C-23F1-4634-AD4C-52F4A63EF643}" srcOrd="1" destOrd="0" parTransId="{A8B319E1-ED1C-42D5-9883-C2CFF44DEAFB}" sibTransId="{1B649B34-81B9-4E7C-80EB-DE06454A3CBD}"/>
    <dgm:cxn modelId="{B7332DF5-2493-4F98-A219-EFF4CB1D4D1D}" type="presOf" srcId="{D59D7797-3D65-4C8F-B05E-07C40C916D9A}" destId="{0268CDFA-2AA8-4DD5-BB1A-B05693B830D7}" srcOrd="0" destOrd="0" presId="urn:microsoft.com/office/officeart/2005/8/layout/vList2"/>
    <dgm:cxn modelId="{57970FEA-C735-4CA8-B013-AA548DBD3A3C}" type="presOf" srcId="{34CE8316-60A5-469A-BEBA-FDD4CA277FA4}" destId="{62083E3A-F6E7-4D75-9465-7DB02AA356BC}" srcOrd="0" destOrd="0" presId="urn:microsoft.com/office/officeart/2005/8/layout/vList2"/>
    <dgm:cxn modelId="{3B715DCD-C2CD-4BEA-BA8D-C98308404B0D}" srcId="{34CE8316-60A5-469A-BEBA-FDD4CA277FA4}" destId="{E4C66E34-0B37-48FE-862D-FB6ABF89C8D7}" srcOrd="2" destOrd="0" parTransId="{9D764D88-68EB-4717-8F9E-F41C392AFED9}" sibTransId="{B22166AF-A2D4-49AF-90D1-7D05C5D0FEA6}"/>
    <dgm:cxn modelId="{2F8314F1-1870-44CF-B4DF-4DC2FC8DF067}" type="presOf" srcId="{C779C529-9D4D-4090-9874-5B3A2FBDC4A5}" destId="{CEC98446-322E-4B9E-966E-427F4618D59B}" srcOrd="0" destOrd="0" presId="urn:microsoft.com/office/officeart/2005/8/layout/vList2"/>
    <dgm:cxn modelId="{1E59E7AA-0CF5-4F42-822B-D3BC755470E8}" srcId="{C779C529-9D4D-4090-9874-5B3A2FBDC4A5}" destId="{34CE8316-60A5-469A-BEBA-FDD4CA277FA4}" srcOrd="0" destOrd="0" parTransId="{7BC6A883-2E80-4699-A03E-3194C4223669}" sibTransId="{CFE9B861-6DBD-4F9C-8BDA-158F3307486D}"/>
    <dgm:cxn modelId="{7D315863-88CA-4500-B11E-DEE52F6DAC60}" type="presOf" srcId="{7ADA2A0C-23F1-4634-AD4C-52F4A63EF643}" destId="{88D256C4-73EE-4A2C-B15D-FAB8B0C8D14F}" srcOrd="0" destOrd="0" presId="urn:microsoft.com/office/officeart/2005/8/layout/vList2"/>
    <dgm:cxn modelId="{0C55D0D4-5F6C-4E0C-93F0-A07007F029F9}" type="presOf" srcId="{E4C66E34-0B37-48FE-862D-FB6ABF89C8D7}" destId="{6647430A-5A2A-4226-A80B-1B0C1471429A}" srcOrd="0" destOrd="2" presId="urn:microsoft.com/office/officeart/2005/8/layout/vList2"/>
    <dgm:cxn modelId="{352DAD4D-A7F0-420F-8D80-FA48341BA34D}" type="presOf" srcId="{6AD665D4-2E93-468C-BAAD-5920D4809C18}" destId="{6647430A-5A2A-4226-A80B-1B0C1471429A}" srcOrd="0" destOrd="1" presId="urn:microsoft.com/office/officeart/2005/8/layout/vList2"/>
    <dgm:cxn modelId="{A8B2109F-440F-4AD0-8387-04FE85E3D7B4}" srcId="{34CE8316-60A5-469A-BEBA-FDD4CA277FA4}" destId="{CE797E83-3B18-4140-A293-6960C1F4D2F7}" srcOrd="0" destOrd="0" parTransId="{26B2B288-1B84-4B80-8B61-0C972BA69D09}" sibTransId="{7EC75AAB-5984-4ADC-A6A2-0B1CF1BF7EC1}"/>
    <dgm:cxn modelId="{4AFE4D98-5AB8-411A-8FD6-4CF13675BE43}" srcId="{C779C529-9D4D-4090-9874-5B3A2FBDC4A5}" destId="{86172E84-C516-43AB-9480-BB5D262F7730}" srcOrd="2" destOrd="0" parTransId="{C5FFCE53-C137-4C76-83A8-CF59555B7249}" sibTransId="{5EE17E38-0EC0-4B8E-9EE2-714F598CC6A3}"/>
    <dgm:cxn modelId="{C70B22AF-DE43-4513-9EF3-79C6FC7C8596}" srcId="{7ADA2A0C-23F1-4634-AD4C-52F4A63EF643}" destId="{D59D7797-3D65-4C8F-B05E-07C40C916D9A}" srcOrd="0" destOrd="0" parTransId="{5D594FCB-A528-482A-923B-0CCAF7A9E57C}" sibTransId="{C9B17B0C-3B3A-487B-BA7D-20B7274A6E80}"/>
    <dgm:cxn modelId="{FE3AD290-A300-406E-A40C-08139F136325}" type="presParOf" srcId="{CEC98446-322E-4B9E-966E-427F4618D59B}" destId="{62083E3A-F6E7-4D75-9465-7DB02AA356BC}" srcOrd="0" destOrd="0" presId="urn:microsoft.com/office/officeart/2005/8/layout/vList2"/>
    <dgm:cxn modelId="{0CC65BB8-FADF-4714-8B35-C9C8937D1A8A}" type="presParOf" srcId="{CEC98446-322E-4B9E-966E-427F4618D59B}" destId="{6647430A-5A2A-4226-A80B-1B0C1471429A}" srcOrd="1" destOrd="0" presId="urn:microsoft.com/office/officeart/2005/8/layout/vList2"/>
    <dgm:cxn modelId="{DFBEB5A6-AA03-484B-AA29-FEB9A5B57E84}" type="presParOf" srcId="{CEC98446-322E-4B9E-966E-427F4618D59B}" destId="{88D256C4-73EE-4A2C-B15D-FAB8B0C8D14F}" srcOrd="2" destOrd="0" presId="urn:microsoft.com/office/officeart/2005/8/layout/vList2"/>
    <dgm:cxn modelId="{B2287644-9B79-42B0-AC79-1081EC303EBB}" type="presParOf" srcId="{CEC98446-322E-4B9E-966E-427F4618D59B}" destId="{0268CDFA-2AA8-4DD5-BB1A-B05693B830D7}" srcOrd="3" destOrd="0" presId="urn:microsoft.com/office/officeart/2005/8/layout/vList2"/>
    <dgm:cxn modelId="{7C51AE30-C7CC-4C87-AB13-B1E3573BB771}" type="presParOf" srcId="{CEC98446-322E-4B9E-966E-427F4618D59B}" destId="{024C5865-C13B-4849-A83A-6AC84E7C4A36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C2251F-D218-4ED3-8599-29E17A5BB6E2}">
      <dsp:nvSpPr>
        <dsp:cNvPr id="0" name=""/>
        <dsp:cNvSpPr/>
      </dsp:nvSpPr>
      <dsp:spPr>
        <a:xfrm>
          <a:off x="0" y="426044"/>
          <a:ext cx="8208912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03" tIns="520700" rIns="63710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сертификат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компенсация</a:t>
          </a:r>
          <a:endParaRPr lang="ru-RU" sz="2500" kern="1200" dirty="0"/>
        </a:p>
      </dsp:txBody>
      <dsp:txXfrm>
        <a:off x="0" y="426044"/>
        <a:ext cx="8208912" cy="1417500"/>
      </dsp:txXfrm>
    </dsp:sp>
    <dsp:sp modelId="{2E696C00-3380-4ED4-93A3-F9F7EE22F647}">
      <dsp:nvSpPr>
        <dsp:cNvPr id="0" name=""/>
        <dsp:cNvSpPr/>
      </dsp:nvSpPr>
      <dsp:spPr>
        <a:xfrm>
          <a:off x="410445" y="57044"/>
          <a:ext cx="5746238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Загородные и санаторно-оздоровительные лагеря</a:t>
          </a:r>
          <a:endParaRPr lang="ru-RU" sz="2500" kern="1200" dirty="0"/>
        </a:p>
      </dsp:txBody>
      <dsp:txXfrm>
        <a:off x="410445" y="57044"/>
        <a:ext cx="5746238" cy="738000"/>
      </dsp:txXfrm>
    </dsp:sp>
    <dsp:sp modelId="{CD9CABB5-EEA9-4BE9-8B4F-BCF6DF58CF36}">
      <dsp:nvSpPr>
        <dsp:cNvPr id="0" name=""/>
        <dsp:cNvSpPr/>
      </dsp:nvSpPr>
      <dsp:spPr>
        <a:xfrm>
          <a:off x="0" y="2347544"/>
          <a:ext cx="8208912" cy="1771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103" tIns="520700" rIns="63710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бесплатная муниципальная услуга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частичная оплата путевки у поставщика услуг по отдыху детей за счет средств бюджета</a:t>
          </a:r>
          <a:endParaRPr lang="ru-RU" sz="2500" kern="1200" dirty="0"/>
        </a:p>
      </dsp:txBody>
      <dsp:txXfrm>
        <a:off x="0" y="2347544"/>
        <a:ext cx="8208912" cy="1771875"/>
      </dsp:txXfrm>
    </dsp:sp>
    <dsp:sp modelId="{BEBDF79B-0ADF-4898-8A9A-EBE3663C6CEE}">
      <dsp:nvSpPr>
        <dsp:cNvPr id="0" name=""/>
        <dsp:cNvSpPr/>
      </dsp:nvSpPr>
      <dsp:spPr>
        <a:xfrm>
          <a:off x="410445" y="1978544"/>
          <a:ext cx="5746238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Лагеря досуга и отдыха и детские лагеря палаточного типа</a:t>
          </a:r>
          <a:endParaRPr lang="ru-RU" sz="2500" kern="1200" dirty="0"/>
        </a:p>
      </dsp:txBody>
      <dsp:txXfrm>
        <a:off x="410445" y="1978544"/>
        <a:ext cx="5746238" cy="738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38B1B0-7DF6-4EE8-89E4-F77D963045D6}">
      <dsp:nvSpPr>
        <dsp:cNvPr id="0" name=""/>
        <dsp:cNvSpPr/>
      </dsp:nvSpPr>
      <dsp:spPr>
        <a:xfrm>
          <a:off x="0" y="325200"/>
          <a:ext cx="8784976" cy="1160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Получить сертификат</a:t>
          </a:r>
          <a:r>
            <a:rPr lang="ru-RU" sz="2200" kern="1200" dirty="0" smtClean="0"/>
            <a:t> на отдых детей и их </a:t>
          </a:r>
        </a:p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оздоровление можно </a:t>
          </a:r>
          <a:r>
            <a:rPr lang="ru-RU" sz="2200" u="sng" kern="1200" dirty="0" smtClean="0"/>
            <a:t>в пунктах выдачи сертификатов в апреле. </a:t>
          </a:r>
          <a:endParaRPr lang="ru-RU" sz="2200" u="sng" kern="1200" dirty="0"/>
        </a:p>
      </dsp:txBody>
      <dsp:txXfrm>
        <a:off x="0" y="325200"/>
        <a:ext cx="8784976" cy="1160713"/>
      </dsp:txXfrm>
    </dsp:sp>
    <dsp:sp modelId="{A3E77473-4199-458B-87BF-3F580889B6C2}">
      <dsp:nvSpPr>
        <dsp:cNvPr id="0" name=""/>
        <dsp:cNvSpPr/>
      </dsp:nvSpPr>
      <dsp:spPr>
        <a:xfrm>
          <a:off x="0" y="1485913"/>
          <a:ext cx="8784976" cy="512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График работы пунктов выдачи размещен на сайте администрации города Перми в разделе </a:t>
          </a:r>
          <a:r>
            <a:rPr lang="ru-RU" sz="1700" u="sng" kern="1200" dirty="0" smtClean="0">
              <a:solidFill>
                <a:schemeClr val="tx1"/>
              </a:solidFill>
            </a:rPr>
            <a:t>Семья и детство/Оздоровительная кампания</a:t>
          </a:r>
          <a:r>
            <a:rPr lang="ru-RU" sz="1700" u="sng" kern="1200" dirty="0" smtClean="0"/>
            <a:t>/Сертификат на отдых детей и их оздоровление</a:t>
          </a:r>
          <a:endParaRPr lang="ru-RU" sz="1700" u="sng" kern="1200" dirty="0"/>
        </a:p>
      </dsp:txBody>
      <dsp:txXfrm>
        <a:off x="0" y="1485913"/>
        <a:ext cx="8784976" cy="512325"/>
      </dsp:txXfrm>
    </dsp:sp>
    <dsp:sp modelId="{81EE43AC-5024-4175-AE25-5E52508C4611}">
      <dsp:nvSpPr>
        <dsp:cNvPr id="0" name=""/>
        <dsp:cNvSpPr/>
      </dsp:nvSpPr>
      <dsp:spPr>
        <a:xfrm>
          <a:off x="0" y="1998238"/>
          <a:ext cx="8784976" cy="1160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Размер поддержки </a:t>
          </a:r>
          <a:r>
            <a:rPr lang="ru-RU" sz="2200" b="1" kern="1200" dirty="0" smtClean="0"/>
            <a:t>по сертификату</a:t>
          </a:r>
          <a:r>
            <a:rPr lang="ru-RU" sz="2200" kern="1200" dirty="0" smtClean="0"/>
            <a:t>, как и прежде, зависит от величины среднемесячного дохода либо социального статуса семьи. </a:t>
          </a:r>
          <a:endParaRPr lang="ru-RU" sz="2200" kern="1200" dirty="0"/>
        </a:p>
      </dsp:txBody>
      <dsp:txXfrm>
        <a:off x="0" y="1998238"/>
        <a:ext cx="8784976" cy="1160713"/>
      </dsp:txXfrm>
    </dsp:sp>
    <dsp:sp modelId="{BD5614A5-4CF4-4A59-92B8-6F3995E96D9A}">
      <dsp:nvSpPr>
        <dsp:cNvPr id="0" name=""/>
        <dsp:cNvSpPr/>
      </dsp:nvSpPr>
      <dsp:spPr>
        <a:xfrm>
          <a:off x="0" y="3158952"/>
          <a:ext cx="8784976" cy="512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1" kern="1200" dirty="0" smtClean="0"/>
            <a:t>ВАЖНО!</a:t>
          </a:r>
          <a:r>
            <a:rPr lang="ru-RU" sz="1700" kern="1200" dirty="0" smtClean="0"/>
            <a:t> Сертификат необходимо передать представителю лагеря в течение </a:t>
          </a:r>
          <a:r>
            <a:rPr lang="ru-RU" sz="1700" b="1" kern="1200" dirty="0" smtClean="0"/>
            <a:t>15 календарных дней</a:t>
          </a:r>
          <a:r>
            <a:rPr lang="ru-RU" sz="1700" kern="1200" dirty="0" smtClean="0"/>
            <a:t> со дня получения сертификата (срок действия сертификата указан в сертификате). </a:t>
          </a:r>
          <a:endParaRPr lang="ru-RU" sz="1700" u="sng" kern="1200" dirty="0"/>
        </a:p>
      </dsp:txBody>
      <dsp:txXfrm>
        <a:off x="0" y="3158952"/>
        <a:ext cx="8784976" cy="512325"/>
      </dsp:txXfrm>
    </dsp:sp>
    <dsp:sp modelId="{80C014B4-83DC-44DE-815A-E7AAA93B77C5}">
      <dsp:nvSpPr>
        <dsp:cNvPr id="0" name=""/>
        <dsp:cNvSpPr/>
      </dsp:nvSpPr>
      <dsp:spPr>
        <a:xfrm>
          <a:off x="0" y="3671277"/>
          <a:ext cx="8784976" cy="11607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 перечнем документов и размером поддержки можно ознакомиться на сайте администрации города Перми в разделе </a:t>
          </a:r>
          <a:r>
            <a:rPr lang="ru-RU" sz="2200" u="sng" kern="1200" dirty="0" smtClean="0">
              <a:hlinkClick xmlns:r="http://schemas.openxmlformats.org/officeDocument/2006/relationships" r:id="rId1"/>
            </a:rPr>
            <a:t>Семья и детство/Оздоровительная кампания</a:t>
          </a:r>
          <a:endParaRPr lang="ru-RU" sz="2200" kern="1200" dirty="0"/>
        </a:p>
      </dsp:txBody>
      <dsp:txXfrm>
        <a:off x="0" y="3671277"/>
        <a:ext cx="8784976" cy="116071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083E3A-F6E7-4D75-9465-7DB02AA356BC}">
      <dsp:nvSpPr>
        <dsp:cNvPr id="0" name=""/>
        <dsp:cNvSpPr/>
      </dsp:nvSpPr>
      <dsp:spPr>
        <a:xfrm>
          <a:off x="0" y="22588"/>
          <a:ext cx="8640960" cy="7474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Что нужно сделать родителю, чтобы получить услугу:</a:t>
          </a:r>
          <a:endParaRPr lang="ru-RU" sz="1600" kern="1200" dirty="0"/>
        </a:p>
      </dsp:txBody>
      <dsp:txXfrm>
        <a:off x="0" y="22588"/>
        <a:ext cx="8640960" cy="747492"/>
      </dsp:txXfrm>
    </dsp:sp>
    <dsp:sp modelId="{88D256C4-73EE-4A2C-B15D-FAB8B0C8D14F}">
      <dsp:nvSpPr>
        <dsp:cNvPr id="0" name=""/>
        <dsp:cNvSpPr/>
      </dsp:nvSpPr>
      <dsp:spPr>
        <a:xfrm>
          <a:off x="0" y="905441"/>
          <a:ext cx="8640960" cy="5089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1. Выбрать лагерь из Реестра организаций отдыха детей</a:t>
          </a:r>
          <a:endParaRPr lang="ru-RU" sz="1600" kern="1200" dirty="0"/>
        </a:p>
      </dsp:txBody>
      <dsp:txXfrm>
        <a:off x="0" y="905441"/>
        <a:ext cx="8640960" cy="508952"/>
      </dsp:txXfrm>
    </dsp:sp>
    <dsp:sp modelId="{0268CDFA-2AA8-4DD5-BB1A-B05693B830D7}">
      <dsp:nvSpPr>
        <dsp:cNvPr id="0" name=""/>
        <dsp:cNvSpPr/>
      </dsp:nvSpPr>
      <dsp:spPr>
        <a:xfrm>
          <a:off x="0" y="1414393"/>
          <a:ext cx="8640960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Реестр размещен на сайте администрации Перми в разделе «Деятельность/«Семья и детство»/«Оздоровительная кампания»/«Реестр организаций, оказывающих услуги по организации отдыха детей и молодежи»;</a:t>
          </a:r>
          <a:endParaRPr lang="ru-RU" sz="1400" kern="1200" dirty="0"/>
        </a:p>
      </dsp:txBody>
      <dsp:txXfrm>
        <a:off x="0" y="1414393"/>
        <a:ext cx="8640960" cy="778320"/>
      </dsp:txXfrm>
    </dsp:sp>
    <dsp:sp modelId="{024C5865-C13B-4849-A83A-6AC84E7C4A36}">
      <dsp:nvSpPr>
        <dsp:cNvPr id="0" name=""/>
        <dsp:cNvSpPr/>
      </dsp:nvSpPr>
      <dsp:spPr>
        <a:xfrm>
          <a:off x="0" y="1944328"/>
          <a:ext cx="8640960" cy="53051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2. Подготовить пакет документов, а именно:</a:t>
          </a:r>
          <a:endParaRPr lang="ru-RU" sz="1600" kern="1200" dirty="0"/>
        </a:p>
      </dsp:txBody>
      <dsp:txXfrm>
        <a:off x="0" y="1944328"/>
        <a:ext cx="8640960" cy="530519"/>
      </dsp:txXfrm>
    </dsp:sp>
    <dsp:sp modelId="{3135F972-E06D-4FD1-90AD-14401A1E0F8E}">
      <dsp:nvSpPr>
        <dsp:cNvPr id="0" name=""/>
        <dsp:cNvSpPr/>
      </dsp:nvSpPr>
      <dsp:spPr>
        <a:xfrm>
          <a:off x="0" y="2485059"/>
          <a:ext cx="8640960" cy="85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копии паспорта родителя;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копия свидетельства о рождении ребенка или копия паспорта ребенка (при достижении 14-летнего возраста);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копии документов, подтверждающих регистрацию ребенка на территории города Перми;</a:t>
          </a:r>
          <a:endParaRPr lang="ru-RU" sz="1400" kern="1200" dirty="0"/>
        </a:p>
      </dsp:txBody>
      <dsp:txXfrm>
        <a:off x="0" y="2485059"/>
        <a:ext cx="8640960" cy="855840"/>
      </dsp:txXfrm>
    </dsp:sp>
    <dsp:sp modelId="{31722F96-BFE6-4CC6-91A1-57A67CC26A03}">
      <dsp:nvSpPr>
        <dsp:cNvPr id="0" name=""/>
        <dsp:cNvSpPr/>
      </dsp:nvSpPr>
      <dsp:spPr>
        <a:xfrm>
          <a:off x="0" y="3312368"/>
          <a:ext cx="8640960" cy="57425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3. Обратиться в выбранный лагерь с пакетом документов и заключить договор на оказание услуг</a:t>
          </a:r>
          <a:endParaRPr lang="ru-RU" sz="1600" kern="1200" dirty="0"/>
        </a:p>
      </dsp:txBody>
      <dsp:txXfrm>
        <a:off x="0" y="3312368"/>
        <a:ext cx="8640960" cy="574253"/>
      </dsp:txXfrm>
    </dsp:sp>
    <dsp:sp modelId="{BE9E2D5E-2FB2-4131-AB00-F7CA3505BF77}">
      <dsp:nvSpPr>
        <dsp:cNvPr id="0" name=""/>
        <dsp:cNvSpPr/>
      </dsp:nvSpPr>
      <dsp:spPr>
        <a:xfrm>
          <a:off x="0" y="3995990"/>
          <a:ext cx="8640960" cy="10173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Расчетная стоимость путевки составляет: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лагерь досуга и отдыха - 5203,0 руб. (при продолжительности пребывания в лагере 18 дней);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детский лагерь палаточного типа - 3959,0 руб. (при продолжительности пребывания в лагере 7 дней).</a:t>
          </a:r>
          <a:endParaRPr lang="ru-RU" sz="1600" b="1" kern="1200" dirty="0"/>
        </a:p>
      </dsp:txBody>
      <dsp:txXfrm>
        <a:off x="0" y="3995990"/>
        <a:ext cx="8640960" cy="10173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083E3A-F6E7-4D75-9465-7DB02AA356BC}">
      <dsp:nvSpPr>
        <dsp:cNvPr id="0" name=""/>
        <dsp:cNvSpPr/>
      </dsp:nvSpPr>
      <dsp:spPr>
        <a:xfrm>
          <a:off x="0" y="129094"/>
          <a:ext cx="8640960" cy="8365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dirty="0" smtClean="0"/>
            <a:t>1. Принять документы, проверить на соответствие основным требованиям</a:t>
          </a:r>
          <a:endParaRPr lang="ru-RU" sz="2200" b="0" kern="1200" dirty="0"/>
        </a:p>
      </dsp:txBody>
      <dsp:txXfrm>
        <a:off x="0" y="129094"/>
        <a:ext cx="8640960" cy="836550"/>
      </dsp:txXfrm>
    </dsp:sp>
    <dsp:sp modelId="{6647430A-5A2A-4226-A80B-1B0C1471429A}">
      <dsp:nvSpPr>
        <dsp:cNvPr id="0" name=""/>
        <dsp:cNvSpPr/>
      </dsp:nvSpPr>
      <dsp:spPr>
        <a:xfrm>
          <a:off x="0" y="965644"/>
          <a:ext cx="8640960" cy="1548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0" kern="1200" dirty="0" smtClean="0"/>
            <a:t>Возраст ребенка: от 7 до 17 лет (включительно);</a:t>
          </a:r>
          <a:endParaRPr lang="ru-RU" sz="1700" b="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0" kern="1200" dirty="0" smtClean="0"/>
            <a:t>Регистрация ребенка на территории города Перми (по месту жительства или по месту пребывания);</a:t>
          </a:r>
          <a:endParaRPr lang="ru-RU" sz="1700" b="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0" kern="1200" dirty="0" smtClean="0"/>
            <a:t>Продолжительность смены: не менее 14 дней;</a:t>
          </a:r>
          <a:endParaRPr lang="ru-RU" sz="1700" b="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0" kern="1200" dirty="0" smtClean="0"/>
            <a:t>Один ребенок может получить одну услугу в текущем году, за исключением </a:t>
          </a:r>
          <a:r>
            <a:rPr lang="ru-RU" sz="1700" b="1" kern="1200" dirty="0" smtClean="0"/>
            <a:t>детей СОП и детей «группы риска»</a:t>
          </a:r>
          <a:r>
            <a:rPr lang="ru-RU" sz="1700" b="0" kern="1200" dirty="0" smtClean="0"/>
            <a:t>, которые могут получить несколько услуг за год.</a:t>
          </a:r>
          <a:endParaRPr lang="ru-RU" sz="1700" b="0" kern="1200" dirty="0"/>
        </a:p>
      </dsp:txBody>
      <dsp:txXfrm>
        <a:off x="0" y="965644"/>
        <a:ext cx="8640960" cy="1548360"/>
      </dsp:txXfrm>
    </dsp:sp>
    <dsp:sp modelId="{88D256C4-73EE-4A2C-B15D-FAB8B0C8D14F}">
      <dsp:nvSpPr>
        <dsp:cNvPr id="0" name=""/>
        <dsp:cNvSpPr/>
      </dsp:nvSpPr>
      <dsp:spPr>
        <a:xfrm>
          <a:off x="0" y="2514004"/>
          <a:ext cx="8640960" cy="8365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2. Проставить отметку о приеме ребенка в лагерь в АИС «Учет услуг по организации отдыха детей и молодежи»</a:t>
          </a:r>
          <a:endParaRPr lang="ru-RU" sz="2200" kern="1200" dirty="0"/>
        </a:p>
      </dsp:txBody>
      <dsp:txXfrm>
        <a:off x="0" y="2514004"/>
        <a:ext cx="8640960" cy="836550"/>
      </dsp:txXfrm>
    </dsp:sp>
    <dsp:sp modelId="{0268CDFA-2AA8-4DD5-BB1A-B05693B830D7}">
      <dsp:nvSpPr>
        <dsp:cNvPr id="0" name=""/>
        <dsp:cNvSpPr/>
      </dsp:nvSpPr>
      <dsp:spPr>
        <a:xfrm>
          <a:off x="0" y="3350555"/>
          <a:ext cx="864096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kern="1200" dirty="0" smtClean="0"/>
            <a:t>ВАЖНО! Ребенок, записавшийся в лагерь досуга и отдыха, не может получить сертификат</a:t>
          </a:r>
          <a:endParaRPr lang="ru-RU" sz="1700" kern="1200" dirty="0"/>
        </a:p>
      </dsp:txBody>
      <dsp:txXfrm>
        <a:off x="0" y="3350555"/>
        <a:ext cx="8640960" cy="364320"/>
      </dsp:txXfrm>
    </dsp:sp>
    <dsp:sp modelId="{024C5865-C13B-4849-A83A-6AC84E7C4A36}">
      <dsp:nvSpPr>
        <dsp:cNvPr id="0" name=""/>
        <dsp:cNvSpPr/>
      </dsp:nvSpPr>
      <dsp:spPr>
        <a:xfrm>
          <a:off x="0" y="3714875"/>
          <a:ext cx="8640960" cy="8365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3. Заключить договор с родителем</a:t>
          </a:r>
          <a:endParaRPr lang="ru-RU" sz="2200" kern="1200" dirty="0"/>
        </a:p>
      </dsp:txBody>
      <dsp:txXfrm>
        <a:off x="0" y="3714875"/>
        <a:ext cx="8640960" cy="836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 flipH="1"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6" name="Freeform 10"/>
          <p:cNvSpPr>
            <a:spLocks/>
          </p:cNvSpPr>
          <p:nvPr/>
        </p:nvSpPr>
        <p:spPr bwMode="auto">
          <a:xfrm>
            <a:off x="0" y="85725"/>
            <a:ext cx="9144000" cy="1057275"/>
          </a:xfrm>
          <a:custGeom>
            <a:avLst/>
            <a:gdLst>
              <a:gd name="T0" fmla="*/ 2147483647 w 5772"/>
              <a:gd name="T1" fmla="*/ 2147483647 h 666"/>
              <a:gd name="T2" fmla="*/ 2147483647 w 5772"/>
              <a:gd name="T3" fmla="*/ 2147483647 h 666"/>
              <a:gd name="T4" fmla="*/ 2147483647 w 5772"/>
              <a:gd name="T5" fmla="*/ 2147483647 h 666"/>
              <a:gd name="T6" fmla="*/ 2147483647 w 5772"/>
              <a:gd name="T7" fmla="*/ 2147483647 h 666"/>
              <a:gd name="T8" fmla="*/ 2147483647 w 5772"/>
              <a:gd name="T9" fmla="*/ 2147483647 h 666"/>
              <a:gd name="T10" fmla="*/ 2147483647 w 5772"/>
              <a:gd name="T11" fmla="*/ 2147483647 h 666"/>
              <a:gd name="T12" fmla="*/ 2147483647 w 5772"/>
              <a:gd name="T13" fmla="*/ 2147483647 h 666"/>
              <a:gd name="T14" fmla="*/ 2147483647 w 5772"/>
              <a:gd name="T15" fmla="*/ 2147483647 h 666"/>
              <a:gd name="T16" fmla="*/ 2147483647 w 5772"/>
              <a:gd name="T17" fmla="*/ 2147483647 h 666"/>
              <a:gd name="T18" fmla="*/ 2147483647 w 5772"/>
              <a:gd name="T19" fmla="*/ 2147483647 h 666"/>
              <a:gd name="T20" fmla="*/ 2147483647 w 5772"/>
              <a:gd name="T21" fmla="*/ 2147483647 h 666"/>
              <a:gd name="T22" fmla="*/ 2147483647 w 5772"/>
              <a:gd name="T23" fmla="*/ 2147483647 h 666"/>
              <a:gd name="T24" fmla="*/ 2147483647 w 5772"/>
              <a:gd name="T25" fmla="*/ 2147483647 h 666"/>
              <a:gd name="T26" fmla="*/ 2147483647 w 5772"/>
              <a:gd name="T27" fmla="*/ 2147483647 h 666"/>
              <a:gd name="T28" fmla="*/ 2147483647 w 5772"/>
              <a:gd name="T29" fmla="*/ 2147483647 h 666"/>
              <a:gd name="T30" fmla="*/ 2147483647 w 5772"/>
              <a:gd name="T31" fmla="*/ 2147483647 h 666"/>
              <a:gd name="T32" fmla="*/ 2147483647 w 5772"/>
              <a:gd name="T33" fmla="*/ 2147483647 h 666"/>
              <a:gd name="T34" fmla="*/ 2147483647 w 5772"/>
              <a:gd name="T35" fmla="*/ 2147483647 h 666"/>
              <a:gd name="T36" fmla="*/ 2147483647 w 5772"/>
              <a:gd name="T37" fmla="*/ 2147483647 h 666"/>
              <a:gd name="T38" fmla="*/ 2147483647 w 5772"/>
              <a:gd name="T39" fmla="*/ 2147483647 h 666"/>
              <a:gd name="T40" fmla="*/ 2147483647 w 5772"/>
              <a:gd name="T41" fmla="*/ 2147483647 h 666"/>
              <a:gd name="T42" fmla="*/ 2147483647 w 5772"/>
              <a:gd name="T43" fmla="*/ 2147483647 h 666"/>
              <a:gd name="T44" fmla="*/ 2147483647 w 5772"/>
              <a:gd name="T45" fmla="*/ 2147483647 h 666"/>
              <a:gd name="T46" fmla="*/ 2147483647 w 5772"/>
              <a:gd name="T47" fmla="*/ 2147483647 h 666"/>
              <a:gd name="T48" fmla="*/ 2147483647 w 5772"/>
              <a:gd name="T49" fmla="*/ 2147483647 h 666"/>
              <a:gd name="T50" fmla="*/ 2147483647 w 5772"/>
              <a:gd name="T51" fmla="*/ 2147483647 h 666"/>
              <a:gd name="T52" fmla="*/ 2147483647 w 5772"/>
              <a:gd name="T53" fmla="*/ 2147483647 h 666"/>
              <a:gd name="T54" fmla="*/ 2147483647 w 5772"/>
              <a:gd name="T55" fmla="*/ 2147483647 h 666"/>
              <a:gd name="T56" fmla="*/ 2147483647 w 5772"/>
              <a:gd name="T57" fmla="*/ 2147483647 h 666"/>
              <a:gd name="T58" fmla="*/ 2147483647 w 5772"/>
              <a:gd name="T59" fmla="*/ 2147483647 h 666"/>
              <a:gd name="T60" fmla="*/ 2147483647 w 5772"/>
              <a:gd name="T61" fmla="*/ 2147483647 h 666"/>
              <a:gd name="T62" fmla="*/ 2147483647 w 5772"/>
              <a:gd name="T63" fmla="*/ 2147483647 h 666"/>
              <a:gd name="T64" fmla="*/ 2147483647 w 5772"/>
              <a:gd name="T65" fmla="*/ 2147483647 h 666"/>
              <a:gd name="T66" fmla="*/ 2147483647 w 5772"/>
              <a:gd name="T67" fmla="*/ 2147483647 h 666"/>
              <a:gd name="T68" fmla="*/ 2147483647 w 5772"/>
              <a:gd name="T69" fmla="*/ 2147483647 h 666"/>
              <a:gd name="T70" fmla="*/ 2147483647 w 5772"/>
              <a:gd name="T71" fmla="*/ 2147483647 h 666"/>
              <a:gd name="T72" fmla="*/ 2147483647 w 5772"/>
              <a:gd name="T73" fmla="*/ 2147483647 h 666"/>
              <a:gd name="T74" fmla="*/ 2147483647 w 5772"/>
              <a:gd name="T75" fmla="*/ 0 h 666"/>
              <a:gd name="T76" fmla="*/ 2147483647 w 5772"/>
              <a:gd name="T77" fmla="*/ 2147483647 h 666"/>
              <a:gd name="T78" fmla="*/ 2147483647 w 5772"/>
              <a:gd name="T79" fmla="*/ 2147483647 h 666"/>
              <a:gd name="T80" fmla="*/ 2147483647 w 5772"/>
              <a:gd name="T81" fmla="*/ 2147483647 h 666"/>
              <a:gd name="T82" fmla="*/ 2147483647 w 5772"/>
              <a:gd name="T83" fmla="*/ 2147483647 h 666"/>
              <a:gd name="T84" fmla="*/ 2147483647 w 5772"/>
              <a:gd name="T85" fmla="*/ 2147483647 h 666"/>
              <a:gd name="T86" fmla="*/ 2147483647 w 5772"/>
              <a:gd name="T87" fmla="*/ 2147483647 h 666"/>
              <a:gd name="T88" fmla="*/ 2147483647 w 5772"/>
              <a:gd name="T89" fmla="*/ 2147483647 h 666"/>
              <a:gd name="T90" fmla="*/ 2147483647 w 5772"/>
              <a:gd name="T91" fmla="*/ 2147483647 h 666"/>
              <a:gd name="T92" fmla="*/ 2147483647 w 5772"/>
              <a:gd name="T93" fmla="*/ 2147483647 h 666"/>
              <a:gd name="T94" fmla="*/ 2147483647 w 5772"/>
              <a:gd name="T95" fmla="*/ 2147483647 h 666"/>
              <a:gd name="T96" fmla="*/ 2147483647 w 5772"/>
              <a:gd name="T97" fmla="*/ 2147483647 h 666"/>
              <a:gd name="T98" fmla="*/ 2147483647 w 5772"/>
              <a:gd name="T99" fmla="*/ 2147483647 h 666"/>
              <a:gd name="T100" fmla="*/ 2147483647 w 5772"/>
              <a:gd name="T101" fmla="*/ 2147483647 h 666"/>
              <a:gd name="T102" fmla="*/ 2147483647 w 5772"/>
              <a:gd name="T103" fmla="*/ 2147483647 h 666"/>
              <a:gd name="T104" fmla="*/ 2147483647 w 5772"/>
              <a:gd name="T105" fmla="*/ 2147483647 h 666"/>
              <a:gd name="T106" fmla="*/ 2147483647 w 5772"/>
              <a:gd name="T107" fmla="*/ 2147483647 h 666"/>
              <a:gd name="T108" fmla="*/ 2147483647 w 5772"/>
              <a:gd name="T109" fmla="*/ 2147483647 h 666"/>
              <a:gd name="T110" fmla="*/ 2147483647 w 5772"/>
              <a:gd name="T111" fmla="*/ 2147483647 h 666"/>
              <a:gd name="T112" fmla="*/ 2147483647 w 5772"/>
              <a:gd name="T113" fmla="*/ 2147483647 h 666"/>
              <a:gd name="T114" fmla="*/ 2147483647 w 5772"/>
              <a:gd name="T115" fmla="*/ 2147483647 h 666"/>
              <a:gd name="T116" fmla="*/ 2147483647 w 5772"/>
              <a:gd name="T117" fmla="*/ 2147483647 h 666"/>
              <a:gd name="T118" fmla="*/ 0 w 5772"/>
              <a:gd name="T119" fmla="*/ 2147483647 h 666"/>
              <a:gd name="T120" fmla="*/ 0 w 5772"/>
              <a:gd name="T121" fmla="*/ 2147483647 h 666"/>
              <a:gd name="T122" fmla="*/ 2147483647 w 5772"/>
              <a:gd name="T123" fmla="*/ 2147483647 h 666"/>
              <a:gd name="T124" fmla="*/ 2147483647 w 5772"/>
              <a:gd name="T125" fmla="*/ 2147483647 h 66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772" h="666">
                <a:moveTo>
                  <a:pt x="5772" y="428"/>
                </a:moveTo>
                <a:lnTo>
                  <a:pt x="5716" y="425"/>
                </a:lnTo>
                <a:lnTo>
                  <a:pt x="5688" y="413"/>
                </a:lnTo>
                <a:lnTo>
                  <a:pt x="5656" y="417"/>
                </a:lnTo>
                <a:lnTo>
                  <a:pt x="5620" y="397"/>
                </a:lnTo>
                <a:lnTo>
                  <a:pt x="5615" y="417"/>
                </a:lnTo>
                <a:lnTo>
                  <a:pt x="5601" y="430"/>
                </a:lnTo>
                <a:lnTo>
                  <a:pt x="5570" y="417"/>
                </a:lnTo>
                <a:lnTo>
                  <a:pt x="5542" y="422"/>
                </a:lnTo>
                <a:lnTo>
                  <a:pt x="5528" y="416"/>
                </a:lnTo>
                <a:lnTo>
                  <a:pt x="5509" y="422"/>
                </a:lnTo>
                <a:lnTo>
                  <a:pt x="5487" y="430"/>
                </a:lnTo>
                <a:lnTo>
                  <a:pt x="5434" y="430"/>
                </a:lnTo>
                <a:lnTo>
                  <a:pt x="5380" y="430"/>
                </a:lnTo>
                <a:lnTo>
                  <a:pt x="5382" y="416"/>
                </a:lnTo>
                <a:lnTo>
                  <a:pt x="5395" y="400"/>
                </a:lnTo>
                <a:lnTo>
                  <a:pt x="5342" y="371"/>
                </a:lnTo>
                <a:lnTo>
                  <a:pt x="5272" y="353"/>
                </a:lnTo>
                <a:lnTo>
                  <a:pt x="5268" y="311"/>
                </a:lnTo>
                <a:lnTo>
                  <a:pt x="5260" y="354"/>
                </a:lnTo>
                <a:lnTo>
                  <a:pt x="5196" y="373"/>
                </a:lnTo>
                <a:lnTo>
                  <a:pt x="5148" y="405"/>
                </a:lnTo>
                <a:lnTo>
                  <a:pt x="5163" y="416"/>
                </a:lnTo>
                <a:lnTo>
                  <a:pt x="5163" y="430"/>
                </a:lnTo>
                <a:lnTo>
                  <a:pt x="5115" y="420"/>
                </a:lnTo>
                <a:lnTo>
                  <a:pt x="5101" y="430"/>
                </a:lnTo>
                <a:lnTo>
                  <a:pt x="5069" y="421"/>
                </a:lnTo>
                <a:lnTo>
                  <a:pt x="5065" y="414"/>
                </a:lnTo>
                <a:lnTo>
                  <a:pt x="5065" y="320"/>
                </a:lnTo>
                <a:lnTo>
                  <a:pt x="5037" y="308"/>
                </a:lnTo>
                <a:lnTo>
                  <a:pt x="5037" y="227"/>
                </a:lnTo>
                <a:lnTo>
                  <a:pt x="5055" y="201"/>
                </a:lnTo>
                <a:lnTo>
                  <a:pt x="5038" y="191"/>
                </a:lnTo>
                <a:lnTo>
                  <a:pt x="5024" y="171"/>
                </a:lnTo>
                <a:lnTo>
                  <a:pt x="5001" y="157"/>
                </a:lnTo>
                <a:lnTo>
                  <a:pt x="5000" y="118"/>
                </a:lnTo>
                <a:lnTo>
                  <a:pt x="4974" y="106"/>
                </a:lnTo>
                <a:lnTo>
                  <a:pt x="4968" y="0"/>
                </a:lnTo>
                <a:lnTo>
                  <a:pt x="4961" y="106"/>
                </a:lnTo>
                <a:lnTo>
                  <a:pt x="4934" y="118"/>
                </a:lnTo>
                <a:lnTo>
                  <a:pt x="4932" y="154"/>
                </a:lnTo>
                <a:lnTo>
                  <a:pt x="4909" y="165"/>
                </a:lnTo>
                <a:lnTo>
                  <a:pt x="4894" y="190"/>
                </a:lnTo>
                <a:lnTo>
                  <a:pt x="4877" y="205"/>
                </a:lnTo>
                <a:lnTo>
                  <a:pt x="4900" y="224"/>
                </a:lnTo>
                <a:lnTo>
                  <a:pt x="4900" y="308"/>
                </a:lnTo>
                <a:lnTo>
                  <a:pt x="4877" y="320"/>
                </a:lnTo>
                <a:lnTo>
                  <a:pt x="4877" y="414"/>
                </a:lnTo>
                <a:lnTo>
                  <a:pt x="4864" y="417"/>
                </a:lnTo>
                <a:lnTo>
                  <a:pt x="4851" y="430"/>
                </a:lnTo>
                <a:lnTo>
                  <a:pt x="4838" y="414"/>
                </a:lnTo>
                <a:lnTo>
                  <a:pt x="4773" y="434"/>
                </a:lnTo>
                <a:lnTo>
                  <a:pt x="4721" y="443"/>
                </a:lnTo>
                <a:lnTo>
                  <a:pt x="4708" y="428"/>
                </a:lnTo>
                <a:lnTo>
                  <a:pt x="4653" y="438"/>
                </a:lnTo>
                <a:lnTo>
                  <a:pt x="4620" y="449"/>
                </a:lnTo>
                <a:lnTo>
                  <a:pt x="4573" y="469"/>
                </a:lnTo>
                <a:lnTo>
                  <a:pt x="4527" y="490"/>
                </a:lnTo>
                <a:lnTo>
                  <a:pt x="4449" y="499"/>
                </a:lnTo>
                <a:lnTo>
                  <a:pt x="0" y="498"/>
                </a:lnTo>
                <a:lnTo>
                  <a:pt x="0" y="666"/>
                </a:lnTo>
                <a:lnTo>
                  <a:pt x="5772" y="666"/>
                </a:lnTo>
                <a:lnTo>
                  <a:pt x="5768" y="430"/>
                </a:lnTo>
              </a:path>
            </a:pathLst>
          </a:custGeom>
          <a:solidFill>
            <a:srgbClr val="C0C0C0"/>
          </a:solidFill>
          <a:ln w="19050" cap="flat" cmpd="sng">
            <a:solidFill>
              <a:srgbClr val="B2B2B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V="1">
            <a:off x="0" y="6324600"/>
            <a:ext cx="9144000" cy="0"/>
          </a:xfrm>
          <a:prstGeom prst="line">
            <a:avLst/>
          </a:prstGeom>
          <a:noFill/>
          <a:ln w="28575">
            <a:solidFill>
              <a:srgbClr val="FF6F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6896100" y="6324600"/>
            <a:ext cx="2055813" cy="320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r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500" b="0" smtClean="0">
                <a:solidFill>
                  <a:schemeClr val="accent1"/>
                </a:solidFill>
                <a:latin typeface="Impact" pitchFamily="34" charset="0"/>
              </a:rPr>
              <a:t>АДМИНИСТРАЦИЯ г. ПЕРМИ</a:t>
            </a:r>
          </a:p>
        </p:txBody>
      </p:sp>
      <p:pic>
        <p:nvPicPr>
          <p:cNvPr id="9" name="Picture 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5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Verdana" pitchFamily="34" charset="0"/>
              </a:defRPr>
            </a:lvl1pPr>
          </a:lstStyle>
          <a:p>
            <a:fld id="{0C379219-75D0-4EE8-9A18-C6BB8C01BCDB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13" name="Rectangle 3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629400"/>
            <a:ext cx="1905000" cy="2286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095500" cy="5943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0"/>
            <a:ext cx="6134100" cy="5943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382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90600" y="1676400"/>
            <a:ext cx="8001000" cy="42672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379219-75D0-4EE8-9A18-C6BB8C01BCDB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67300" y="16764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0F0FF"/>
            </a:gs>
            <a:gs pos="50000">
              <a:schemeClr val="bg1"/>
            </a:gs>
            <a:gs pos="100000">
              <a:srgbClr val="F0F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3"/>
          <p:cNvSpPr>
            <a:spLocks noChangeArrowheads="1"/>
          </p:cNvSpPr>
          <p:nvPr/>
        </p:nvSpPr>
        <p:spPr bwMode="auto">
          <a:xfrm flipH="1">
            <a:off x="0" y="0"/>
            <a:ext cx="9144000" cy="12192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1027" name="Rectangle 31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rgbClr val="F0F0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 sz="1800" smtClean="0"/>
          </a:p>
        </p:txBody>
      </p:sp>
      <p:sp>
        <p:nvSpPr>
          <p:cNvPr id="1028" name="Freeform 29"/>
          <p:cNvSpPr>
            <a:spLocks/>
          </p:cNvSpPr>
          <p:nvPr/>
        </p:nvSpPr>
        <p:spPr bwMode="auto">
          <a:xfrm>
            <a:off x="-4763" y="0"/>
            <a:ext cx="576263" cy="6858000"/>
          </a:xfrm>
          <a:custGeom>
            <a:avLst/>
            <a:gdLst>
              <a:gd name="T0" fmla="*/ 2147483647 w 363"/>
              <a:gd name="T1" fmla="*/ 2147483647 h 4320"/>
              <a:gd name="T2" fmla="*/ 2147483647 w 363"/>
              <a:gd name="T3" fmla="*/ 0 h 4320"/>
              <a:gd name="T4" fmla="*/ 0 w 363"/>
              <a:gd name="T5" fmla="*/ 0 h 4320"/>
              <a:gd name="T6" fmla="*/ 0 w 363"/>
              <a:gd name="T7" fmla="*/ 2147483647 h 4320"/>
              <a:gd name="T8" fmla="*/ 2147483647 w 363"/>
              <a:gd name="T9" fmla="*/ 2147483647 h 4320"/>
              <a:gd name="T10" fmla="*/ 2147483647 w 363"/>
              <a:gd name="T11" fmla="*/ 2147483647 h 4320"/>
              <a:gd name="T12" fmla="*/ 2147483647 w 363"/>
              <a:gd name="T13" fmla="*/ 2147483647 h 4320"/>
              <a:gd name="T14" fmla="*/ 2147483647 w 363"/>
              <a:gd name="T15" fmla="*/ 2147483647 h 4320"/>
              <a:gd name="T16" fmla="*/ 2147483647 w 363"/>
              <a:gd name="T17" fmla="*/ 2147483647 h 4320"/>
              <a:gd name="T18" fmla="*/ 2147483647 w 363"/>
              <a:gd name="T19" fmla="*/ 2147483647 h 43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3" h="4320">
                <a:moveTo>
                  <a:pt x="361" y="816"/>
                </a:moveTo>
                <a:lnTo>
                  <a:pt x="362" y="0"/>
                </a:lnTo>
                <a:lnTo>
                  <a:pt x="0" y="0"/>
                </a:lnTo>
                <a:lnTo>
                  <a:pt x="0" y="4320"/>
                </a:lnTo>
                <a:lnTo>
                  <a:pt x="362" y="4320"/>
                </a:lnTo>
                <a:cubicBezTo>
                  <a:pt x="362" y="4320"/>
                  <a:pt x="362" y="4154"/>
                  <a:pt x="363" y="3988"/>
                </a:cubicBezTo>
                <a:cubicBezTo>
                  <a:pt x="361" y="3791"/>
                  <a:pt x="99" y="3848"/>
                  <a:pt x="93" y="3599"/>
                </a:cubicBezTo>
                <a:cubicBezTo>
                  <a:pt x="93" y="3599"/>
                  <a:pt x="93" y="3599"/>
                  <a:pt x="93" y="3599"/>
                </a:cubicBezTo>
                <a:lnTo>
                  <a:pt x="87" y="1238"/>
                </a:lnTo>
                <a:cubicBezTo>
                  <a:pt x="143" y="952"/>
                  <a:pt x="331" y="1094"/>
                  <a:pt x="361" y="816"/>
                </a:cubicBezTo>
                <a:close/>
              </a:path>
            </a:pathLst>
          </a:custGeom>
          <a:solidFill>
            <a:srgbClr val="C0C0C0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0"/>
            <a:ext cx="8382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AutoShape 4"/>
          <p:cNvSpPr>
            <a:spLocks noChangeArrowheads="1"/>
          </p:cNvSpPr>
          <p:nvPr/>
        </p:nvSpPr>
        <p:spPr bwMode="auto">
          <a:xfrm>
            <a:off x="609600" y="1295400"/>
            <a:ext cx="83820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22" y="0"/>
                </a:lnTo>
                <a:lnTo>
                  <a:pt x="622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FF6F4D"/>
          </a:solidFill>
          <a:ln w="38100">
            <a:solidFill>
              <a:srgbClr val="FF6F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81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fld id="{15429674-1585-4DAF-8E05-DDD7EA6EC6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 flipV="1">
            <a:off x="0" y="6324600"/>
            <a:ext cx="9144000" cy="0"/>
          </a:xfrm>
          <a:prstGeom prst="line">
            <a:avLst/>
          </a:prstGeom>
          <a:noFill/>
          <a:ln w="28575">
            <a:solidFill>
              <a:srgbClr val="FF6F4D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1034" name="Picture 2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5730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20"/>
          <p:cNvSpPr txBox="1">
            <a:spLocks noChangeArrowheads="1"/>
          </p:cNvSpPr>
          <p:nvPr/>
        </p:nvSpPr>
        <p:spPr bwMode="auto">
          <a:xfrm>
            <a:off x="990600" y="6392863"/>
            <a:ext cx="3200400" cy="320675"/>
          </a:xfrm>
          <a:prstGeom prst="rect">
            <a:avLst/>
          </a:prstGeom>
          <a:noFill/>
          <a:ln>
            <a:noFill/>
          </a:ln>
          <a:extLst/>
        </p:spPr>
        <p:txBody>
          <a:bodyPr lIns="0" r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1500" b="0" smtClean="0">
                <a:solidFill>
                  <a:schemeClr val="accent1"/>
                </a:solidFill>
                <a:latin typeface="Impact" pitchFamily="34" charset="0"/>
              </a:rPr>
              <a:t>АДМИНИСТРАЦИЯ г. ПЕРМИ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 Narrow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u"/>
        <a:defRPr sz="22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1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Об организации отдыха детей и их оздоровления в 2019 году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42910" y="1357298"/>
          <a:ext cx="8358246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428604"/>
            <a:ext cx="5072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Приоритеты оздоровительной кампании 2019 год</a:t>
            </a:r>
            <a:endParaRPr lang="ru-RU" sz="2800" b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88640"/>
            <a:ext cx="73869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Где можно отдохнуть ребенку с бюджетной поддержкой </a:t>
            </a:r>
          </a:p>
          <a:p>
            <a:pPr algn="ctr"/>
            <a:r>
              <a:rPr lang="ru-RU" sz="2400" b="1" dirty="0" smtClean="0"/>
              <a:t>в 2019 году</a:t>
            </a:r>
            <a:endParaRPr lang="ru-RU" sz="2400" b="1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611560" y="1628800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663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Если родитель выбрал загородный или санаторно-оздоровительный лагерь:</a:t>
            </a:r>
            <a:endParaRPr lang="ru-RU" sz="2800" b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79512" y="1728193"/>
          <a:ext cx="8784976" cy="515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24128" y="692696"/>
            <a:ext cx="3168352" cy="14642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/>
              <a:t>ВАЖНО! Ребенок, получивший сертификат, не может получить услугу в ЛДО и ДЛПТ!!</a:t>
            </a:r>
            <a:endParaRPr lang="ru-RU" sz="20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663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Если родитель выбрал лагерь досуга и отдыха или палаточный лагерь:</a:t>
            </a:r>
            <a:endParaRPr lang="ru-RU" sz="2800" b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1268760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51937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Порядок приема заявления от родителя </a:t>
            </a:r>
            <a:endParaRPr lang="ru-RU" sz="3200" b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1556792"/>
          <a:ext cx="86409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556792"/>
            <a:ext cx="8568952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Убедительная просьба разместить на информационных стендах для родителей следующую информацию: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2800" dirty="0"/>
              <a:t> </a:t>
            </a:r>
            <a:r>
              <a:rPr lang="ru-RU" sz="2800" dirty="0" smtClean="0"/>
              <a:t>памятки для родителей;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2800" dirty="0"/>
              <a:t> </a:t>
            </a:r>
            <a:r>
              <a:rPr lang="ru-RU" sz="2800" dirty="0" smtClean="0"/>
              <a:t>график работы пунктов выдачи;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2800" dirty="0"/>
              <a:t> </a:t>
            </a:r>
            <a:r>
              <a:rPr lang="ru-RU" sz="2800" dirty="0" smtClean="0"/>
              <a:t>ссылка на раздел </a:t>
            </a:r>
            <a:r>
              <a:rPr lang="ru-RU" sz="2800" u="sng" dirty="0" smtClean="0"/>
              <a:t>Семья и детство/Оздоровительная кампания</a:t>
            </a:r>
            <a:r>
              <a:rPr lang="ru-RU" sz="2800" dirty="0" smtClean="0"/>
              <a:t> на официальном сайте администрации города Перми </a:t>
            </a:r>
            <a:r>
              <a:rPr lang="en-US" sz="2800" dirty="0" smtClean="0"/>
              <a:t>www.gorodperm.ru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915816" y="5301208"/>
            <a:ext cx="3249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Спасибо за внимание!</a:t>
            </a:r>
            <a:endParaRPr lang="ru-RU" sz="2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АГП">
  <a:themeElements>
    <a:clrScheme name="Профиль 1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66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B8B8CA"/>
      </a:accent5>
      <a:accent6>
        <a:srgbClr val="E75C00"/>
      </a:accent6>
      <a:hlink>
        <a:srgbClr val="9966FF"/>
      </a:hlink>
      <a:folHlink>
        <a:srgbClr val="3333FF"/>
      </a:folHlink>
    </a:clrScheme>
    <a:fontScheme name="Профиль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0">
        <a:dk1>
          <a:srgbClr val="000000"/>
        </a:dk1>
        <a:lt1>
          <a:srgbClr val="FFFFFF"/>
        </a:lt1>
        <a:dk2>
          <a:srgbClr val="000000"/>
        </a:dk2>
        <a:lt2>
          <a:srgbClr val="DECEE6"/>
        </a:lt2>
        <a:accent1>
          <a:srgbClr val="66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E75C00"/>
        </a:accent6>
        <a:hlink>
          <a:srgbClr val="99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1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66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E75C00"/>
        </a:accent6>
        <a:hlink>
          <a:srgbClr val="99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АГП</Template>
  <TotalTime>2629</TotalTime>
  <Words>567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АГП</vt:lpstr>
      <vt:lpstr>Об организации отдыха детей и их оздоровления в 2019 году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отдыха детей и их оздоровления в 2018 году</dc:title>
  <dc:creator>bezymyannova-sa</dc:creator>
  <cp:lastModifiedBy>nazarova-oa</cp:lastModifiedBy>
  <cp:revision>159</cp:revision>
  <dcterms:created xsi:type="dcterms:W3CDTF">2018-03-21T10:31:08Z</dcterms:created>
  <dcterms:modified xsi:type="dcterms:W3CDTF">2019-02-12T10:28:30Z</dcterms:modified>
</cp:coreProperties>
</file>